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7"/>
  </p:notesMasterIdLst>
  <p:handoutMasterIdLst>
    <p:handoutMasterId r:id="rId28"/>
  </p:handoutMasterIdLst>
  <p:sldIdLst>
    <p:sldId id="256" r:id="rId5"/>
    <p:sldId id="257" r:id="rId6"/>
    <p:sldId id="259" r:id="rId7"/>
    <p:sldId id="277" r:id="rId8"/>
    <p:sldId id="274" r:id="rId9"/>
    <p:sldId id="273" r:id="rId10"/>
    <p:sldId id="275" r:id="rId11"/>
    <p:sldId id="276" r:id="rId12"/>
    <p:sldId id="267" r:id="rId13"/>
    <p:sldId id="278" r:id="rId14"/>
    <p:sldId id="279" r:id="rId15"/>
    <p:sldId id="280" r:id="rId16"/>
    <p:sldId id="281" r:id="rId17"/>
    <p:sldId id="283" r:id="rId18"/>
    <p:sldId id="290" r:id="rId19"/>
    <p:sldId id="284" r:id="rId20"/>
    <p:sldId id="285" r:id="rId21"/>
    <p:sldId id="286" r:id="rId22"/>
    <p:sldId id="289" r:id="rId23"/>
    <p:sldId id="288" r:id="rId24"/>
    <p:sldId id="271" r:id="rId25"/>
    <p:sldId id="291" r:id="rId26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04D7A44-0FA5-E044-A80F-9BB69503B123}">
          <p14:sldIdLst>
            <p14:sldId id="256"/>
            <p14:sldId id="257"/>
          </p14:sldIdLst>
        </p14:section>
        <p14:section name="Background" id="{A4A7E34E-C97B-6441-AACB-5EA301B002B7}">
          <p14:sldIdLst>
            <p14:sldId id="259"/>
            <p14:sldId id="277"/>
            <p14:sldId id="274"/>
            <p14:sldId id="273"/>
            <p14:sldId id="275"/>
            <p14:sldId id="276"/>
          </p14:sldIdLst>
        </p14:section>
        <p14:section name="M-SIDH" id="{D12FFFBC-4BFB-4144-AB49-367445DB6676}">
          <p14:sldIdLst>
            <p14:sldId id="267"/>
            <p14:sldId id="278"/>
            <p14:sldId id="279"/>
            <p14:sldId id="280"/>
            <p14:sldId id="281"/>
            <p14:sldId id="283"/>
            <p14:sldId id="290"/>
          </p14:sldIdLst>
        </p14:section>
        <p14:section name="Evaluation" id="{2A3BB5BA-C772-C84C-B319-EDE35BE29571}">
          <p14:sldIdLst>
            <p14:sldId id="284"/>
            <p14:sldId id="285"/>
            <p14:sldId id="286"/>
            <p14:sldId id="289"/>
          </p14:sldIdLst>
        </p14:section>
        <p14:section name="Conclusion" id="{9246096F-F9E4-B04B-AA2C-A26BF8F93FE1}">
          <p14:sldIdLst>
            <p14:sldId id="288"/>
          </p14:sldIdLst>
        </p14:section>
        <p14:section name="Bibliography" id="{BB05DA8E-D106-3341-BDDB-BF7DCF329FAB}">
          <p14:sldIdLst>
            <p14:sldId id="271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4" autoAdjust="0"/>
    <p:restoredTop sz="96846"/>
  </p:normalViewPr>
  <p:slideViewPr>
    <p:cSldViewPr snapToGrid="0" snapToObjects="1" showGuides="1">
      <p:cViewPr>
        <p:scale>
          <a:sx n="166" d="100"/>
          <a:sy n="166" d="100"/>
        </p:scale>
        <p:origin x="448" y="6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4" d="100"/>
          <a:sy n="114" d="100"/>
        </p:scale>
        <p:origin x="3248" y="1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11.06.23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5:10.1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197 27 24575,'-9'-4'0,"3"0"0,1 2 0,4 0 0,-2 2 0,0-2 0,0 2 0,1-1 0,-1 1 0,0-1 0,0 1 0,1 0 0,-1 0 0,0 0 0,0 0 0,-1 1 0,1-1 0,-1 3 0,1-2 0,-1 2 0,1-2 0,0 2 0,0-3 0,2 2 0,-3 0 0,2 0 0,-2 0 0,3 0 0,-2-1 0,2 1 0,-2 0 0,1 0 0,0 1 0,0 0 0,1-1 0,-2 1 0,2 0 0,-2-1 0,1 2 0,-1-1 0,0 1 0,2-1 0,-2 1 0,3-1 0,-1 1 0,1-2 0,0 2 0,0 0 0,0 2 0,0-1 0,0 1 0,0-2 0,1 1 0,2 1 0,2-1 0,0 5 0,0-6 0,2 5 0,-1-4 0,1 0 0,1-1 0,-2-1 0,1-1 0,-2-1 0,0-1 0,-2 0 0,2 0 0,-1-2 0,1 1 0,3-4 0,-3 3 0,2-4 0,-4 3 0,0-1 0,-1 1 0,-1-1 0,0 1 0,0-2 0,-1 2 0,1-2 0,-1 0 0,0 0 0,0 0 0,0 0 0,0-2 0,-1 0 0,-1-1 0,-1-2 0,0 2 0,-1-3 0,1 3 0,-1 0 0,1 3 0,0 1 0,1 0 0,0 1 0,-1 2 0,-1-1 0,0 1 0,0 1 0,-1-1 0,2 1 0,-5 0 0,4 0 0,-6 0 0,4 0 0,-4 0 0,4 0 0,-1 0 0,3 1 0,2-1 0,-1 2 0,0 0 0,0 1 0,1 1 0,-1-1 0,2 2 0,-1-2 0,1 2 0,1-1 0,-1 1 0,1 1 0,0 1 0,0-1 0,1 4 0,-1-4 0,3 1 0,-1-2 0,-1-1 0,2 1 0,-2 3 0,3-2 0,-2 2 0,2-3 0,-1-1 0,-1 1 0,2-1 0,-2 2 0,2-1 0,-1 0 0,0-2 0,-1 0 0,1 0 0,0-2 0,0 0 0,2 1 0,-1-2 0,3 1 0,0-1 0,1-1 0,2-1 0,-2-1 0,0 0 0,2-2 0,-2 1 0,5-6 0,-5 5 0,0-3 0,-3 2 0,-3 3 0,2-2 0,-4 1 0,1 0 0,1-1 0,-2 0 0,1-2 0,-1 1 0,0-2 0,-1 2 0,1-1 0,-3 1 0,2-1 0,-2 3 0,0 2 0,0-1 0,1 0 0,-1 2 0,0-3 0,-1 2 0,-2-2 0,1 1 0,-2 1 0,2 0 0,0 2 0,-3-3 0,2 2 0,-1 0 0,1 1 0,2 0 0,0 0 0,1 0 0,0 0 0,-1 0 0,0 0 0,0 1 0,0-1 0,1 2 0,1-1 0,-1 0 0,-1 1 0,1 1 0,-1-2 0,1 3 0,0-2 0,-1 2 0,3 2 0,-3-1 0,2 1 0,-1 1 0,2 1 0,-2 3 0,2-3 0,0 2 0,-1-2 0,2 0 0,-2 2 0,2-2 0,0 0 0,2 2 0,-1-5 0,1 1 0,1-5 0,-3 2 0,2-2 0,2 1 0,0 0 0,2-2 0,0 2 0,0-2 0,4 0 0,-2-2 0,0 0 0,-1-2 0,-2 1 0,-2-1 0,1 3 0,-3-2 0,2 2 0,-3-2 0,1 0 0,0-1 0,0 0 0,0-4 0,-1 0 0,0 1 0,0-6 0,-3-3 0,1-1 0,-3-5 0,1 11 0,1-2 0,0 7 0,-1 1 0,1 1 0,-1-1 0,1 1 0,0 2 0,0 0 0,2 0 0,-3 1 0,1 0 0,-2 1 0,-1 0 0,1 1 0,-3 0 0,2 1 0,-4-2 0,2 3 0,1-1 0,1 1 0,3-2 0,2 2 0,-2-2 0,3 3 0,-2 0 0,1 2 0,0 1 0,1-1 0,0 2 0,0-1 0,1-1 0,-1 4 0,3-4 0,-2 1 0,2-2 0,0-2 0,-1 1 0,0-2 0,0 2 0,0-1 0,1 1 0,-1-1 0,1-1 0,0 1 0,-1 1 0,1-1 0,0 0 0,-2-1 0,2-2 0,-1 2 0,1-2 0,1-2 0,-1 0 0,-1-1 0,1-1 0,-1 1 0,0-1 0,-2 0 0,2-2 0,-2 1 0,0-1 0,0 1 0,-2 1 0,2 0 0,-2 2 0,-1 1 0,-4 1 0,1 0 0,-1 1 0,-1 1 0,-4 2 0,1-1 0,-2 1 0,7-1 0,-1 0 0,3 1 0,-2-2 0,4 2 0,1-3 0,-1 2 0,1 0 0,-3-1 0,4 2 0,-2 0 0,1 1 0,0-2 0,1 1 0,0-1 0,0 1 0,0 0 0,0 3 0,0-1 0,0 0 0,3-1 0,-2-2 0,3 1 0,-1-1 0,1-1 0,-1 0 0,1-1 0,-2-1 0,2 0 0,1 0 0,0 0 0,-1-2 0,1 0 0,0-2 0,-1 0 0,1 1 0,-1-2 0,0 2 0,0-3 0,-1 2 0,0-1 0,-2-1 0,0 1 0,-1 1 0,0 0 0,0 1 0,-2 1 0,-1 1 0,-3 2 0,1 2 0,-3 2 0,2 3 0,-1-3 0,0 5 0,2-3 0,0 1 0,2-2 0,2-2 0,1-1 0,0-1 0,1 1 0,2-1 0,1 0 0,3 0 0,-1-1 0,2 1 0,0-2 0,-2 0 0,0 0 0,-2 0 0,-1 0 0,-1 0 0,1 0 0,0-1 0,-1-1 0,0-1 0,0 2 0,1 0 0,0 2 0,1 0 0,0 2 0,0 0 0,0-2 0,1-1 0,2 0 0,-2-3 0,3 2 0,-2-1 0,-2 1 0,0 1 0,0 0 0,-1 0 0,0 0 0,1 0 0,-1 0 0,1 0 0,-1 0 0,0 0 0,-1 0 0,2 0 0,-1 0 0,1-1 0,0 1 0,-1-3 0,1 3 0,-1-3 0,-1 2 0,1-2 0,0 1 0,-2-1 0,2 0 0,-3 0 0,2 1 0,0-1 0,-1 0 0,0 0 0,1 1 0,-2-1 0,1 0 0,-1 0 0,1 1 0,0-1 0,0-1 0,-1 1 0,0-1 0,0 0 0,0 0 0,0 0 0,0-2 0,0 3 0,0-1 0,0 2 0,0-1 0,0 0 0,0-1 0,0 1 0,-1-1 0,0 2 0,0-1 0,0-1 0,1 1 0,-3-1 0,2 0 0,-1 1 0,0-1 0,0 1 0,1 0 0,-2 1 0,2-1 0,-2 1 0,1 0 0,0 0 0,0 0 0,0-1 0,-1 0 0,0 1 0,1-1 0,-1 0 0,0 0 0,0 1 0,1 0 0,-1 1 0,0 0 0,-1 0 0,1 0 0,-1 1 0,1 0 0,1-1 0,-1 1 0,0-2 0,0 2 0,1-1 0,-1 1 0,0-1 0,1 1 0,-1 0 0,0 0 0,0-2 0,1 2 0,-1-1 0,0 1 0,0 0 0,-1 0 0,1 0 0,-1 0 0,2 0 0,-1 0 0,0 0 0,0 0 0,1 0 0,-1 1 0,0 1 0,-1 0 0,1 1 0,-2-2 0,2 2 0,-1-2 0,1 1 0,1 0 0,-1 0 0,-1-1 0,1 2 0,-1-2 0,2 2 0,0-1 0,1 0 0,-1 0 0,0 0 0,1 1 0,-1-1 0,2 1 0,-2 0 0,1-1 0,1 1 0,-3 0 0,3-1 0,-1 2 0,1-1 0,0 1 0,-1-1 0,0 0 0,0-1 0,1 1 0,0 0 0,0 1 0,0 0 0,0 1 0,0 3 0,0-2 0,0 1 0,0 1 0,0-2 0,0 2 0,1-3 0,0 0 0,1 1 0,-1-2 0,2 1 0,-1-2 0,0 1 0,0-1 0,0 1 0,1-1 0,1 1 0,-1-2 0,2 1 0,-3 0 0,1-1 0,0 2 0,0-1 0,2 1 0,-2-2 0,2 1 0,-2-2 0,1 2 0,-1-2 0,0 1 0,0 0 0,0-1 0,3 0 0,-2 0 0,0 0 0,1 0 0,-2-1 0,1 0 0,-1 0 0,-1 0 0,1 0 0,0-1 0,1 0 0,-1 0 0,1 1 0,-2 0 0,1 0 0,0-1 0,-1 1 0,1-3 0,0 3 0,-1-2 0,1 0 0,0-1 0,-1 1 0,1 0 0,-1 0 0,0 0 0,-2-1 0,3 1 0,-3-2 0,2 1 0,0-1 0,-1 0 0,1 1 0,-2-1 0,1 1 0,-1 0 0,1 1 0,0-1 0,0 0 0,0 0 0,-1 1 0,0-1 0,0 0 0,0 0 0,0 1 0,0-1 0,0 0 0,0-1 0,0 1 0,0-1 0,0 1 0,0 1 0,-1-1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6.6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10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24575,'4'5'0,"3"1"0,-1-2 0,2 2 0,-3-1 0,1-2 0,-1 2 0,3-2 0,-4 3 0,4-3 0,-5 0 0,1-1 0,-2-1 0,1 2 0,0 0 0,-1 0 0,2 0 0,-1 0 0,2 3 0,-2-3 0,1 0 0,-2 0 0,0 0 0,0 0 0,0-2 0,1 1 0,-1 0 0,0 2 0,1-1 0,0 2 0,1-2 0,-1 2 0,0-2 0,1 2 0,-1-2 0,0 1 0,-1 0 0,1-1 0,0 1 0,0 0 0,-2-1 0,1 1 0,0-2 0,1 1 0,-1 0 0,1-1 0,-2 2 0,2-1 0,0 1 0,0 0 0,-1-1 0,1 1 0,-2-1 0,1 1 0,1 0 0,-2 0 0,4 1 0,-4-1 0,3 2 0,-1-1 0,0-1 0,-2 0 0,2-2 0,-3 0 0,2 0 0,-1 0 0,1 1 0,0 0 0,-1-1 0,1 2 0,0-1 0,-1 1 0,2-1 0,-3 0 0,1-2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12.2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0 24575,'-7'6'0,"2"-2"0,0 0 0,1-2 0,-1 1 0,0 0 0,2 0 0,-2-1 0,1 1 0,-1 0 0,0-1 0,2 2 0,-2-1 0,2 1 0,-1-1 0,1-1 0,1 1 0,0 0 0,0 0 0,0-1 0,-1 2 0,1-1 0,-1 1 0,0-1 0,0 1 0,1-3 0,-1 4 0,0-3 0,0 3 0,0-1 0,-1 1 0,1 0 0,0-1 0,0 0 0,0 1 0,1-2 0,-1 1 0,1-1 0,0-1 0,2 1 0,-3 0 0,2 0 0,-1-1 0,0 1 0,1 0 0,0-1 0,0 1 0,1 1 0,-3-1 0,3 1 0,-3-1 0,3-1 0,-1 1 0,1 0 0,-1-1 0,0 1 0,-1 0 0,2 1 0,-2-1 0,1 0 0,1 0 0,-2 0 0,1 0 0,0 0 0,1 0 0,-1 0 0,0 0 0,0-2 0,1 2 0,-1-1 0,1 1 0,-1 0 0,1 1 0,-2 0 0,2 3 0,-1-2 0,0 1 0,0-3 0,0 0 0,1-1 0,0 1 0,0 0 0,-1-1 0,1 1 0,-2 1 0,2-1 0,0 2 0,0-1 0,0 1 0,0-2 0,0 0 0,0 0 0,0 0 0,0-1 0,0 1 0,0 0 0,0-1 0,0 1 0,0 0 0,0-1 0,0 1 0,0 0 0,0-1 0,0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28.75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323 1 24575,'-3'2'0,"-1"1"0,4 0 0,-2-1 0,1 1 0,-1 0 0,0-1 0,1 1 0,0 0 0,-1 0 0,2-1 0,-2 1 0,1 0 0,0-1 0,0 1 0,1 0 0,-3-2 0,3 2 0,-1-2 0,-1 2 0,2-1 0,-1 1 0,0-1 0,0 0 0,0 0 0,1 0 0,-1 0 0,1 0 0,-2 0 0,2 0 0,-1 0 0,1 0 0,-1 0 0,0-1 0,0 2 0,0-2 0,1 2 0,-1-2 0,1 2 0,-2-2 0,1 2 0,1-1 0,-1 1 0,-1-1 0,2 0 0,-1 0 0,1 0 0,-1 0 0,0 0 0,0 0 0,1 0 0,0 1 0,-1-2 0,1 2 0,-2-2 0,2 2 0,-1 0 0,1-1 0,-1 1 0,-1 0 0,1 0 0,-1-1 0,1 2 0,0-1 0,-1 2 0,1-2 0,-2 1 0,2-1 0,-1-1 0,0 1 0,2 1 0,-3-1 0,2 1 0,-1-1 0,1-1 0,0 1 0,0 0 0,0-1 0,1 1 0,-1-1 0,1 0 0,-1-1 0,1 2 0,0 0 0,0 0 0,-2-1 0,2 1 0,-1 0 0,1-1 0,0 1 0,0 0 0,0-1 0,0 1 0,0 0 0,0-1 0,-1 1 0,0 0 0,0 0 0,1-1 0,-1 2 0,1-1 0,-2 1 0,2-1 0,-1-1 0,1 1 0,-1 0 0,1-1 0,0 1 0,0 0 0,0 0 0,0-1 0,-2 1 0,2 0 0,-1-1 0,1 1 0,0 0 0,0-1 0,-1 0 0,0 0 0,0 0 0,1 0 0,0 1 0,0 0 0,0-1 0,-1 0 0,1 0 0,-2 0 0,2 2 0,0-1 0,0 1 0,0-2 0,0 1 0,-1 0 0,1-1 0,-1 1 0,1 0 0,-2-2 0,2 2 0,-1-2 0,1 2 0,0 0 0,-1-1 0,-1 2 0,1-1 0,-2 1 0,2 0 0,-1 0 0,0 0 0,0 0 0,1 0 0,-1-1 0,1 1 0,1-1 0,-2 1 0,0-1 0,1 1 0,-1-2 0,1 1 0,1 0 0,-1-1 0,-1 1 0,2 0 0,-1-1 0,0 1 0,0 1 0,0-1 0,1 1 0,-1-3 0,1 2 0,-2-2 0,2 2 0,-1 0 0,1-1 0,-1 1 0,-1 0 0,2-1 0,-1 1 0,1 1 0,-1-1 0,0 1 0,0-1 0,0-1 0,1 2 0,-2-1 0,2 1 0,0-1 0,-1-2 0,1 2 0,-1-2 0,1 2 0,0 0 0,0-1 0,0 1 0,-2 0 0,2-1 0,-1 2 0,0 0 0,0 1 0,0-2 0,1 0 0,-1 0 0,1 0 0,-2 0 0,2 0 0,-1 3 0,1-3 0,-1 0 0,1 0 0,-1 0 0,0 1 0,0-1 0,1 1 0,-1-2 0,0 1 0,0 1 0,0-1 0,1 1 0,-3 0 0,3 0 0,-1 1 0,1 1 0,-1-2 0,0 0 0,0-1 0,1-1 0,-1 1 0,1 0 0,-2-1 0,2 2 0,-1 0 0,1 1 0,-1 0 0,1-2 0,0 2 0,0-2 0,0 1 0,0-1 0,0-1 0,0 2 0,-2-1 0,2 1 0,-1-1 0,1-1 0,0 1 0,0 1 0,0-1 0,0 1 0,0-1 0,0-1 0,0 1 0,0 0 0,0-1 0,0 1 0,0 0 0,0-1 0,0 2 0,0-1 0,-1 1 0,0 0 0,0-1 0,0 1 0,1 0 0,-2-1 0,2 1 0,-1-2 0,1 2 0,-1-1 0,1 1 0,-2 0 0,2-1 0,-1 2 0,1-2 0,-1 2 0,0-2 0,0 1 0,0 0 0,1-1 0,-3 2 0,3 0 0,-3-1 0,3 1 0,-2-1 0,1 0 0,0 1 0,0-2 0,1 3 0,-3-2 0,3 0 0,-1 1 0,0-2 0,0 2 0,-1-1 0,1 1 0,0 0 0,0-2 0,1 2 0,-1-2 0,1 2 0,0-2 0,-2 1 0,2-1 0,-1-1 0,0 1 0,0 1 0,0-1 0,1 1 0,-1 0 0,1 0 0,-2 0 0,1 1 0,1-2 0,-1 1 0,-1 0 0,2-1 0,-1 1 0,1-1 0,0-1 0,0 2 0,0-1 0,0 1 0,0 0 0,0-1 0,-1 1 0,0 0 0,0-1 0,1 2 0,0-2 0,0 1 0,-1 0 0,1-1 0,-2 2 0,2-1 0,0 1 0,0 0 0,0-1 0,0-2 0,0 2 0,-1-1 0,1 1 0,-1-1 0,1-1 0,-2 2 0,2-1 0,-1 1 0,1 0 0,0-1 0,-1 1 0,0-1 0,0-1 0,1 1 0,-1 0 0,1-1 0,-2 1 0,2 0 0,0 1 0,-1-1 0,1 1 0,-2-2 0,1 1 0,-1 1 0,1-1 0,0 1 0,0-2 0,1 1 0,-1 0 0,-1 0 0,2-1 0,-1 1 0,0 0 0,0-1 0,0 1 0,0 0 0,1-1 0,-2 1 0,1-1 0,1 0 0,-1-1 0,-1 2 0,2 0 0,-1 0 0,0-1 0,0 1 0,-1 0 0,2-1 0,-2 1 0,1 0 0,1-1 0,-1 1 0,-1 1 0,2-1 0,-2 1 0,1-1 0,0 0 0,0-1 0,1 2 0,-2-3 0,1 2 0,1 0 0,-1-1 0,-1 1 0,2 1 0,-2-1 0,1 2 0,-1-2 0,2 1 0,-2-1 0,2-1 0,-1 1 0,1 0 0,-1-1 0,1 1 0,0 0 0,-1 0 0,0-1 0,0 1 0,1 0 0,-1-2 0,0 1 0,0 0 0,1-1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37.39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80 39 24575,'-5'-2'0,"1"1"0,2 1 0,-1 0 0,0 0 0,1 0 0,-1 0 0,0 0 0,-1 0 0,1 0 0,-1 0 0,0 0 0,1 0 0,-1 0 0,1 0 0,1 1 0,-1 0 0,0 1 0,0 0 0,1-1 0,0 2 0,0-3 0,1 2 0,-1-1 0,2 1 0,-3-1 0,3 2 0,-2 0 0,1 1 0,0-1 0,0 1 0,1-1 0,-2 0 0,2 1 0,0-1 0,0 0 0,0-1 0,0 1 0,0 0 0,2 1 0,-2 0 0,2 0 0,-1 0 0,1-1 0,-2 1 0,3-1 0,-3 1 0,2-2 0,0 1 0,-1 0 0,2-2 0,-3 1 0,2 0 0,-1 1 0,1-1 0,0 1 0,0 0 0,1-1 0,0 1 0,-2 0 0,1-1 0,0 0 0,1 0 0,-1-1 0,1 0 0,0-1 0,-1 0 0,1 0 0,0 0 0,-1 0 0,1 0 0,0 0 0,0 0 0,-2-1 0,1 0 0,0-1 0,1 0 0,-1 1 0,0-2 0,0 2 0,0-2 0,0 0 0,1 2 0,-1-3 0,0 2 0,-1-1 0,1 0 0,0 0 0,-1 0 0,1 2 0,-2-2 0,2 2 0,-1-1 0,-1 0 0,1 0 0,0 0 0,0-1 0,0 0 0,0 0 0,-1 1 0,2-1 0,-2 0 0,0 0 0,0 1 0,0-1 0,0 0 0,0 1 0,0-1 0,-2 0 0,2 0 0,-1 1 0,0 0 0,0 0 0,-1 0 0,0-1 0,0 1 0,0-1 0,0 1 0,0 0 0,-1 0 0,2 0 0,-2 0 0,2 0 0,-2 1 0,0 0 0,1 1 0,-1 0 0,0 1 0,1 0 0,-1 1 0,0 0 0,0-1 0,1 3 0,0-2 0,0 1 0,0 0 0,-1 1 0,1-1 0,-1 1 0,1-1 0,0-1 0,2 2 0,-2-1 0,2 1 0,0-1 0,0 1 0,0-1 0,0 1 0,0-2 0,0 1 0,0 0 0,0-1 0,2 1 0,-1-1 0,2 0 0,0-1 0,-1 2 0,1-1 0,-2 0 0,3-1 0,-1 1 0,1 0 0,1 0 0,0-1 0,0 1 0,-1-2 0,0-2 0,-1 2 0,-2-2 0,2 1 0,-3-1 0,1 0 0,0 1 0,0-2 0,1 1 0,-2-1 0,3-3 0,-2 2 0,1-1 0,-1 0 0,-1 0 0,0 2 0,0-1 0,0 2 0,0-2 0,0 1 0,0-1 0,0 1 0,0 0 0,1 0 0,-1 1 0,2-2 0,-2 1 0,0-2 0,0 1 0,0-1 0,0 2 0,0-1 0,0 2 0,-2-1 0,2 0 0,-2 0 0,1 1 0,-1-1 0,0 0 0,1 0 0,-2 2 0,2-1 0,-2 0 0,0-1 0,1 2 0,-1-2 0,0 3 0,1-2 0,-1 1 0,0 0 0,0 1 0,1 1 0,-1 1 0,0 0 0,-1 1 0,2 3 0,-1-2 0,1 3 0,-1-3 0,2 0 0,-2 0 0,3 0 0,-1-1 0,1 2 0,0-2 0,0 1 0,0-1 0,0 0 0,0-1 0,0 2 0,0-1 0,1 1 0,1 0 0,0 0 0,1 0 0,0 0 0,1-1 0,-1 0 0,2-2 0,-2 2 0,2-3 0,-2 1 0,2-1 0,-2-1 0,1 1 0,-1-2 0,-1 0 0,2 1 0,-1-4 0,1 4 0,-1-3 0,-2 1 0,0 0 0,-1 1 0,2-1 0,-2 0 0,1 0 0,-1-1 0,0 0 0,0 0 0,0 0 0,0 1 0,0 0 0,0 1 0,0-1 0,0-1 0,0 1 0,-1-1 0,1 1 0,-3 1 0,2-1 0,-2 1 0,0 0 0,0 2 0,1-2 0,-1 2 0,0 0 0,0 0 0,1 0 0,1 0 0,4-1 0,-1 0 0,3-1 0,-2-2 0,0 4 0,1-3 0,-2 2 0,1 1 0,0-1 0,-1 1 0,1 1 0,0-1 0,-1 3 0,1-2 0,0 2 0,-1-1 0,1 0 0,-1 0 0,0 0 0,-1-1 0,1 2 0,0-3 0,0 2 0,-1 0 0,2 1 0,-3-1 0,2 1 0,-1 0 0,0-1 0,-1 2 0,0-1 0,0 2 0,0-2 0,0 1 0,0-1 0,0 0 0,0-1 0,0 1 0,-1 0 0,-1-1 0,1 1 0,-2 0 0,3-1 0,-2 0 0,0 2 0,-1-4 0,2 4 0,-2-4 0,2 2 0,-2-1 0,0 0 0,2 0 0,-2-1 0,2 2 0,-2-1 0,0 0 0,1 1 0,-1 0 0,0-2 0,2 3 0,-2-3 0,2 3 0,-2-3 0,1 2 0,0-1 0,0 1 0,0-2 0,-1 3 0,0-2 0,1 1 0,-1 0 0,0-1 0,0 1 0,1 0 0,-1-1 0,0 1 0,0-2 0,1 2 0,-1-1 0,0-1 0,0 1 0,1-1 0,-1 0 0,0 0 0,2 1 0,4 0 0,0 0 0,4-1 0,-3 1 0,2-1 0,-1 2 0,3-2 0,-2 0 0,2 1 0,-3-1 0,-1 1 0,1-1 0,-2 0 0,1-1 0,-1 1 0,0-1 0,-2-1 0,1 2 0,0-2 0,1 0 0,-2-1 0,2 1 0,-3-1 0,2 0 0,0 0 0,-1 1 0,0-1 0,1 1 0,-2 0 0,2 0 0,-1 0 0,0-1 0,0 0 0,-1 1 0,1-1 0,1 0 0,-2 0 0,1 1 0,0-1 0,0 0 0,0 0 0,-1-1 0,-1 1 0,0-1 0,-1 1 0,2-1 0,-2 1 0,1-1 0,1 1 0,-3-1 0,3 1 0,-2 0 0,0 2 0,1-3 0,-1 2 0,1-1 0,1 1 0,-1 0 0,-1 1 0,2-2 0,-2 3 0,1-2 0,3 7 0,-1-3 0,2 5 0,-1-3 0,-1 1 0,1 0 0,-2 3 0,3-2 0,-3 1 0,1-1 0,-1-1 0,0-1 0,0 0 0,0 0 0,0-1 0,0 1 0,-1-3 0,1 2 0,-3-2 0,2 2 0,-2 0 0,0 1 0,2-1 0,-2 0 0,2 0 0,-2 0 0,2 0 0,-2-1 0,2 1 0,-3 0 0,1-1 0,-1 0 0,1 0 0,0 0 0,-1-1 0,1 0 0,-1-1 0,2 0 0,-1 0 0,0 0 0,0 0 0,1 0 0,-1 0 0,0-1 0,3 0 0,0-3 0,3 1 0,2-3 0,-1 2 0,3 0 0,-3 0 0,0 1 0,-1 1 0,0-1 0,-2 0 0,1 2 0,0-2 0,-1 2 0,2-1 0,-3 0 0,3 0 0,-3-1 0,1 1 0,-1-1 0,0 0 0,0 0 0,0 1 0,0-1 0,0 0 0,0 0 0,0 1 0,0-1 0,-1 0 0,1 1 0,-2-1 0,2 0 0,-1 2 0,1-2 0,-3 2 0,3-2 0,-2 0 0,0 2 0,1-2 0,-1 2 0,1-1 0,0 1 0,-1 1 0,1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2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1.0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3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5:5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6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7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39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0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26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27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28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2.1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24575,'13'9'0,"3"2"0,6 6 0,-1-5 0,12 8 0,-7-7 0,15 9 0,-15-9 0,3 4 0,-11-6 0,0 2 0,-3 0 0,-6-4 0,-1-2 0,-5-2 0,1-2 0,-2 2 0,1-3 0,-2 1 0,0 0 0,1-1 0,-2 0 0,1 0 0,-1-1 0,0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2.7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288 0 24575,'-13'6'0,"-11"4"0,5 0 0,-5 2 0,-5 3 0,11-7 0,-11 7 0,4 0 0,-2 0 0,1 3 0,8-5 0,3 0 0,7-5 0,1-1 0,5-4 0,0-1 0,1 0 0,0-1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4.2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24575,'3'5'0,"2"0"0,4 3 0,4 2 0,6 6 0,3 1 0,4 4 0,3 2 0,-6-5 0,8 8 0,-1-4 0,7 4 0,-4-2 0,-10-11 0,-8-1 0,-10-9 0,1 1 0,-4-3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5:59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4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0 24575,'-10'11'0,"-3"4"0,-3-2 0,1 3 0,-3-3 0,2 2 0,-8 1 0,7-1 0,-9 2 0,12-4 0,-1-1 0,4-1 0,3-2 0,-2 2 0,2-3 0,4-2 0,1-2 0,2-2 0,0-1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7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49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0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1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2.0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3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3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24575,'5'7'0,"3"2"0,1 5 0,0-3 0,3 4 0,-2-5 0,-1 1 0,2 0 0,-6-4 0,3 3 0,-4-6 0,0 2 0,-1-4 0,-2 1 0,1-1 0,-1 0 0,1-1 0,-1 1 0,-1-1 0,0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4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 24575,'-5'6'0,"-5"7"0,-3 5 0,-8 7 0,2 2 0,-1 2 0,0-1 0,1 1 0,-2-4 0,7-4 0,5-9 0,3-1 0,3-7 0,2 0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0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6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7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8.2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7:58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01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41 24575,'6'2'0,"0"2"0,-3-2 0,0 2 0,-2-1 0,1 0 0,-2 0 0,2 0 0,-1 0 0,0-1 0,-1 0 0,-1 0 0,-1-1 0,0-1 0,0 0 0,0 0 0,0-1 0,0-1 0,1 0 0,0 0 0,0 0 0,1-1 0,0 1 0,1-1 0,0-1 0,1 1 0,1-2 0,-1 3 0,0-1 0,0 0 0,-1 1 0,1 0 0,0 0 0,0 0 0,0 1 0,0 1 0,0 1 0,-1 1 0,1 0 0,-1 0 0,1 1 0,-2 1 0,1-1 0,-1 0 0,0 0 0,0-1 0,0 1 0,0 0 0,0 0 0,-1-1 0,0-1 0,-1 1 0,-1-1 0,1 0 0,0 0 0,0 0 0,-1-1 0,1 0 0,0 0 0,0-1 0,-1-1 0,2 0 0,-1 0 0,2 0 0,-1-1 0,1 1 0,0-1 0,0-1 0,1 1 0,-1-1 0,2 0 0,-2 0 0,2 0 0,-2 1 0,2 2 0,0 0 0,0 1 0,0 0 0,0 0 0,2 2 0,-3 0 0,2 0 0,-3 0 0,1 1 0,-1 0 0,0-1 0,-1 2 0,0-1 0,-1-1 0,-1 1 0,1 1 0,0-2 0,0 0 0,-1-3 0,1-3 0,-1-3 0,0-1 0,2-1 0,-1 3 0,1 0 0,0 4 0,1-1 0,0 0 0,0 1 0,2 0 0,0-1 0,1 1 0,-1 0 0,-1 1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0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24575,'7'5'0,"-1"0"0,4 3 0,-3-2 0,5 5 0,-5-3 0,5 4 0,0-1 0,-3-2 0,6 6 0,-9-7 0,3 3 0,-4-5 0,-1-2 0,-1 0 0,-1-1 0,0 1 0,0-1 0,0-1 0,0 1 0,-1 0 0,1 1 0,0-1 0,1 1 0,-1-2 0,0 2 0,-1-2 0,1 0 0,-1-1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03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0 24575,'-6'3'0,"1"0"0,1-1 0,-1 2 0,0-1 0,-1 1 0,-1 0 0,0 0 0,-6 4 0,4-1 0,-3 2 0,3-1 0,3-2 0,-1 1 0,4-3 0,-1-1 0,2 0 0,-1 0 0,2 0 0,-1-1 0,1 0 0,-1 1 0,1-1 0,0 0 0,1 0 0,-1 1 0,0-2 0,1 1 0,-2 0 0,1 2 0,-2-1 0,1 1 0,0 0 0,1-1 0,-1 0 0,1 0 0,-1-1 0,2 0 0,-2 0 0,2 1 0,-1-1 0,0 1 0,1-1 0,-2 2 0,1-2 0,0 0 0,1-1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08.92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0 24575,'0'0'0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13.52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24575,'3'6'0,"-2"-2"0,1 0 0,-2-1 0,2 0 0,-2-1 0,1 0 0,0 1 0,-1-1 0,1 0 0,-1 0 0,1 1 0,0-1 0,0 0 0,-1 0 0,0 0 0,0 1 0,1-2 0,-1 1 0,1-1 0,-1 1 0,0 1 0,0-1 0,0 0 0,0 0 0,0 0 0,0 1 0,0-1 0,0 0 0,0 0 0,1 0 0,-1 0 0,1-1 0,-1 1 0,0 0 0,1 0 0,-1 1 0,1-1 0,0 0 0,0 0 0,0 1 0,-1-1 0,1 0 0,-1 0 0,1 0 0,0 1 0,-1-1 0,1 0 0,-1 1 0,0 0 0,1 1 0,-1-2 0,1 2 0,-1-2 0,0 0 0,0 0 0,0 1 0,0-1 0,1 0 0,-1 0 0,1 0 0,-1 1 0,0-1 0,0 0 0,0 0 0,0 1 0,0 0 0,0-1 0,0 3 0,0-3 0,0 2 0,0-1 0,0 0 0,0-1 0,0 0 0,0 1 0,0-1 0,1 0 0,0 0 0,0 0 0,-1 1 0,0-1 0,0 0 0,0 0 0,1 0 0,-1 0 0,1-1 0,-1 1 0,0 0 0,0 0 0,0 1 0,1-1 0,-1 0 0,1 0 0,-1 1 0,0-1 0,0 0 0,0 0 0,0 0 0,0 1 0,0-1 0,0 0 0,1 0 0,-1 1 0,1-1 0,-1 0 0,0 0 0,0 3 0,0-2 0,0 2 0,0-2 0,0 0 0,0 0 0,1 0 0,0 0 0,0 1 0,-1-1 0,0 0 0,0-1 0,0 0 0,1-1 0,-1 1 0,1 0 0,-1 0 0,0 0 0,0 0 0,1 1 0,-1-1 0,1 0 0,-1 0 0,0 0 0,0 1 0,0-1 0,1 0 0,-1 0 0,1 2 0,-1-2 0,1 1 0,-1-1 0,1 2 0,0-2 0,0 1 0,0 0 0,-1-1 0,1 0 0,-1 0 0,1 1 0,0-1 0,-1 0 0,2 0 0,-2 0 0,1 1 0,-1-1 0,1 0 0,0 0 0,0 1 0,-1-1 0,0 0 0,1 0 0,0 0 0,-1 1 0,1-2 0,-1 1 0,1-1 0,-1 1 0,0 1 0,1-1 0,-1 0 0,1 0 0,-1 0 0,0 1 0,0-1 0,1-1 0,-1 1 0,1-1 0,-1 2 0,0-1 0,1 0 0,0 0 0,0 0 0,0 1 0,-1-1 0,1 0 0,-1 0 0,0 1 0,0-1 0,1 0 0,-1 0 0,1 0 0,-1 1 0,1-2 0,-1 1 0,1-1 0,0 1 0,0 1 0,0-1 0,-1 0 0,0 0 0,1 0 0,0 1 0,-1-1 0,1-1 0,-1 1 0,1-1 0,-1 2 0,1-2 0,-1 1 0,1-1 0,-1 1 0,1 0 0,-1 1 0,2-1 0,-1 0 0,0 0 0,0 0 0,-1 1 0,1-1 0,-1 0 0,1-1 0,-1 1 0,1 0 0,-1 0 0,0 0 0,0 0 0,0 0 0,1 1 0,-1-1 0,1 0 0,-1 0 0,0 1 0,1-2 0,0 1 0,0-1 0,-1 1 0,0 0 0,1 1 0,0-1 0,-1 0 0,0 0 0,0 1 0,1-2 0,-1 1 0,1-1 0,-1 1 0,0 0 0,0 1 0,1-2 0,-1 1 0,1-1 0,0 1 0,-1 1 0,1-1 0,-1 0 0,0 0 0,0 0 0,0 1 0,1-1 0,0 0 0,0 0 0,-1 2 0,0-1 0,1 1 0,-1-1 0,1-1 0,-1 1 0,1 0 0,-1 0 0,1 0 0,-1 0 0,0 0 0,0-1 0,0 0 0,0 1 0,1-1 0,-1 0 0,1 0 0,-1 0 0,0 1 0,1-1 0,0 0 0,0 0 0,-1 1 0,0-1 0,0 0 0,1 0 0,0 0 0,-1 1 0,0-1 0,1-1 0,-1 1 0,1-1 0,-1 2 0,0-1 0,1-1 0,-1 1 0,1-1 0,-1 1 0,1 1 0,-1-1 0,1 0 0,-1 0 0,0 1 0,1-2 0,0 1 0,0-1 0,-1 1 0,1-1 0,-1 1 0,1 0 0,0-1 0,-1 1 0,1-1 0,-1 1 0,0 1 0,0-1 0,0 0 0,1-1 0,-1 1 0,1-1 0,-1 1 0,0-1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8:16.38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 18 24575,'-4'-1'0,"1"-1"0,1 2 0,-1-1 0,1 1 0,0 0 0,-1 0 0,1 0 0,0 0 0,0 1 0,0 0 0,0 2 0,1 1 0,-1-1 0,0 1 0,-1 0 0,2-1 0,0 0 0,0 1 0,0-2 0,0 2 0,0 0 0,0-1 0,0 2 0,0-3 0,1 1 0,0-1 0,1 1 0,0-1 0,1 1 0,-1 0 0,1 0 0,0-1 0,0 0 0,0 0 0,0 0 0,-1 0 0,1-2 0,1 1 0,0 0 0,1-1 0,-1 1 0,0-1 0,-1 0 0,0 0 0,0 0 0,1 0 0,-1 0 0,0-1 0,0 0 0,1-1 0,-1-1 0,-1 1 0,1 0 0,-1 0 0,1-1 0,0 0 0,0 1 0,-1-3 0,1 2 0,-1-1 0,0 1 0,-1 1 0,0-1 0,0 1 0,0 0 0,0 0 0,-1-1 0,0 1 0,-1 1 0,1-1 0,-1 2 0,0-2 0,0 0 0,0 1 0,0-1 0,-1 2 0,1-1 0,0 0 0,-1 1 0,1-1 0,0 1 0,0 0 0,-1 0 0,1 0 0,0 1 0,0 0 0,-1 1 0,2 0 0,0 0 0,0 1 0,1-1 0,-1 0 0,1 0 0,0 1 0,0-1 0,0 1 0,0 0 0,1 0 0,-1-1 0,2-1 0,-1 0 0,2-1 0,0 0 0,-1-1 0,2 1 0,0-2 0,0 2 0,0-2 0,-1 1 0,-1 0 0,0 0 0,0 1 0,-2-2 0,2 1 0,-2-1 0,2-2 0,-2 2 0,1-1 0,-1 0 0,0 1 0,0 0 0,0-1 0,0 0 0,-1-1 0,0 1 0,-1-1 0,-1 0 0,1 1 0,0-1 0,0 1 0,-1 0 0,1 2 0,0 0 0,0 2 0,-1 0 0,2 1 0,-1 0 0,2 1 0,-2 0 0,2-1 0,-2 1 0,1 1 0,0-2 0,1 1 0,0 0 0,0-1 0,0 0 0,0-1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1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23.69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147 1 24575,'-2'2'0,"0"2"0,-1-2 0,0 2 0,1 0 0,-2 0 0,2 1 0,-2 1 0,-1 4 0,0-1 0,-1 3 0,3-3 0,-3-1 0,3 1 0,-1-3 0,2 1 0,-1-1 0,1-1 0,-2 3 0,0-1 0,-1 1 0,1 1 0,1-2 0,1-2 0,-1 1 0,-1 0 0,1 0 0,-1 1 0,1-3 0,0 2 0,1-1 0,0 2 0,0-1 0,0-1 0,0 1 0,-1 0 0,1-1 0,-1 2 0,1-3 0,0 1 0,-1 1 0,2-1 0,-1 1 0,0-1 0,0-2 0,0 1 0,0-1 0,0 1 0,0-2 0,2 2 0,-2-2 0,2 0 0,-1-1 0,1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25.853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100 30 24575,'-1'-2'0,"0"-1"0,-1 1 0,1 0 0,-1 0 0,0 0 0,-1-1 0,0 1 0,1 0 0,-2 0 0,1-1 0,1 1 0,-3 1 0,3 0 0,-2 1 0,2 0 0,0 0 0,0 0 0,-1 0 0,1 0 0,0 0 0,0 0 0,-1 0 0,0 0 0,1 0 0,-2 1 0,2-1 0,0 1 0,0-1 0,-1 0 0,2 1 0,-1-1 0,1 2 0,0-1 0,-1 1 0,0 0 0,0-1 0,1 1 0,-1 0 0,1 1 0,-1-1 0,0 1 0,1-1 0,-1 2 0,0-1 0,1-1 0,1 3 0,0-2 0,0 2 0,-1-2 0,1 0 0,-1 1 0,1-2 0,0 1 0,0-1 0,1 1 0,-1-1 0,1 0 0,0 0 0,1 1 0,-1-1 0,2 0 0,-3 0 0,3-1 0,-1 1 0,0 0 0,1 0 0,-1 0 0,2 0 0,-2 0 0,0 0 0,0-1 0,1 0 0,-1 1 0,1-2 0,0 2 0,1-1 0,-1 1 0,1 0 0,0-2 0,-2 2 0,3-2 0,-3 1 0,2-1 0,-1 0 0,0 0 0,-1 0 0,0 0 0,0-1 0,1 1 0,-2-1 0,2 0 0,0 0 0,-1-1 0,-1 0 0,1 2 0,-2-2 0,2 2 0,-1-2 0,1 1 0,-1-2 0,0 1 0,1 1 0,-2-2 0,1 1 0,0-1 0,-1 1 0,2-1 0,-1 1 0,0 0 0,-1 0 0,0-1 0,0 1 0,0 0 0,0 0 0,0-1 0,0 1 0,0 0 0,0 0 0,0-1 0,0 1 0,-1 0 0,0 0 0,-1-1 0,2 1 0,-2-1 0,2 0 0,-2 1 0,2 0 0,-2 1 0,0-2 0,0 1 0,0 0 0,0 0 0,-1-1 0,2 2 0,0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27.81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0 25 24575,'4'-3'0,"0"1"0,-1 0 0,1 0 0,-2 0 0,2 0 0,-2 2 0,0-1 0,0 0 0,0 1 0,1-2 0,-1 2 0,-1-2 0,1 1 0,-2-1 0,2 2 0,-1-2 0,1 2 0,-2 0 0,1 1 0,-1 2 0,0 0 0,0 0 0,0 0 0,0 0 0,0 1 0,0-2 0,-1 3 0,1-2 0,-2 1 0,1 0 0,0-2 0,1 2 0,0-2 0,-1 0 0,1 0 0,-1 0 0,1 1 0,0-1 0,0 0 0,0 0 0,0 1 0,-1-1 0,1 0 0,-1 0 0,1 1 0,-1 0 0,0 0 0,0-1 0,1 2 0,0-2 0,0 1 0,0-1 0,-1 1 0,1-1 0,-1 1 0,0 0 0,1 0 0,-1-1 0,0 1 0,1 0 0,-1 0 0,0-1 0,0 0 0,0 1 0,1-1 0,0 0 0,-1-1 0,1 1 0,-1 0 0,1 0 0,0 0 0,0 0 0,0 0 0,0 0 0,0-1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33.37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 1 24575,'3'1'0,"0"1"0,0-2 0,-1 1 0,-1 0 0,1-1 0,-1 1 0,1-1 0,1 1 0,-1 0 0,0 0 0,0-1 0,1 0 0,-1 0 0,0 0 0,0 0 0,0 0 0,1 0 0,-1 0 0,0 0 0,0 0 0,1 0 0,-1 1 0,0-1 0,0 1 0,0-1 0,1 0 0,-1 0 0,0 0 0,0 0 0,1 0 0,-1 0 0,0 0 0,0 0 0,0 0 0,1 1 0,-1-1 0,0 1 0,0-1 0,1 0 0,-1 0 0,0 0 0,0 0 0,1 0 0,0 0 0,0 0 0,-1 0 0,2 0 0,-2 0 0,1 0 0,0 0 0,-1 0 0,-1 0 0,0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36.445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179 1 24575,'-3'2'0,"-1"0"0,2 0 0,0 1 0,-1-1 0,2 0 0,-1 1 0,1 0 0,-1 0 0,-1 0 0,1 0 0,0 0 0,1-1 0,-1 1 0,0 0 0,0-1 0,1 1 0,-1-1 0,2 1 0,-2-1 0,1 0 0,-1 0 0,1 1 0,-1-1 0,0 1 0,-1 0 0,1 1 0,-1-1 0,0 2 0,0-1 0,0 1 0,0-1 0,-1 0 0,0 0 0,1-1 0,0 1 0,0-1 0,1-1 0,1 1 0,-1-1 0,1 0 0,-1 0 0,0 0 0,2 1 0,-2-2 0,1 1 0,0-1 0,-1 1 0,1 1 0,-1-2 0,1 1 0,0 0 0,-1 0 0,1 2 0,-2-1 0,1-1 0,1 2 0,-1-2 0,0 0 0,1 0 0,-1-1 0,2 1 0,-2 0 0,2 0 0,-2 0 0,1 0 0,-1 0 0,2 0 0,-1-1 0,0 0 0,1 1 0,-2-1 0,1 1 0,-1 1 0,0-1 0,0 0 0,0 1 0,-3 1 0,3-1 0,-1 2 0,0-3 0,1 1 0,0-1 0,0 1 0,-1-1 0,1 0 0,1 0 0,-1 0 0,2 0 0,-2-2 0,1 2 0,0-1 0,0 0 0,1 1 0,-2-2 0,2 2 0,-1 0 0,0-1 0,0 0 0,0-1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38.331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116 8 24575,'-3'0'0,"-2"0"0,3 0 0,-1 0 0,-1-1 0,2 0 0,-2 0 0,2 1 0,-1 0 0,-1-1 0,0 1 0,-1-1 0,2 1 0,0-1 0,0 1 0,0-1 0,1 1 0,-3 0 0,3 0 0,-1 0 0,0 1 0,1-1 0,-1 2 0,-1-1 0,1 0 0,-1 1 0,2 0 0,0-1 0,0 1 0,-1-2 0,1 2 0,0-1 0,0 2 0,-1-1 0,1 0 0,1 0 0,-1-1 0,2 2 0,-2-1 0,1 1 0,-1 0 0,2 0 0,-2 0 0,2-1 0,-1 1 0,1-1 0,0 0 0,0 0 0,0 0 0,0 1 0,0-1 0,1 0 0,-1 0 0,2 1 0,-2-1 0,2 0 0,-1 0 0,2 1 0,-1-1 0,0 2 0,1-4 0,0 3 0,0-1 0,-1-1 0,1 1 0,-1-2 0,0 1 0,0-1 0,-1 1 0,2-1 0,-1 1 0,1 0 0,0-1 0,0 1 0,0-1 0,-1 0 0,1 0 0,0 0 0,0 0 0,-1 0 0,1-1 0,-1 1 0,0-1 0,0 0 0,1 1 0,-1-2 0,0 2 0,0-2 0,0 0 0,1 0 0,-1 0 0,0 0 0,-1-1 0,1 1 0,0 0 0,-1 0 0,1 0 0,-2 0 0,2 1 0,-2-1 0,1 0 0,0-1 0,-1 1 0,1 0 0,-1 0 0,0-1 0,0 1 0,0 0 0,0-1 0,0 1 0,0 0 0,-1 0 0,1-1 0,-2 1 0,2 0 0,-2 0 0,2-1 0,-2 2 0,1-1 0,-1 1 0,1-1 0,-1 0 0,1 1 0,0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6:00:41.267"/>
    </inkml:context>
    <inkml:brush xml:id="br0">
      <inkml:brushProperty name="width" value="0.025" units="cm"/>
      <inkml:brushProperty name="height" value="0.025" units="cm"/>
      <inkml:brushProperty name="color" value="#AB008B"/>
    </inkml:brush>
  </inkml:definitions>
  <inkml:trace contextRef="#ctx0" brushRef="#br0">20 23 24575,'3'-3'0,"0"0"0,1 0 0,-2 0 0,3 1 0,-3-2 0,1 3 0,-1-1 0,1 2 0,-1-1 0,0 1 0,0 0 0,1 0 0,-1 1 0,0-1 0,1 2 0,0-1 0,0 1 0,-1 0 0,-1 0 0,1-1 0,0 1 0,-1 0 0,1 1 0,-1-1 0,0 0 0,0 0 0,-1 0 0,0 1 0,1-1 0,-1 0 0,1 1 0,-1 0 0,0 0 0,0-1 0,0 0 0,0 1 0,0-1 0,0 0 0,0 0 0,0 1 0,-1-1 0,1 1 0,-2 1 0,1-1 0,0 1 0,-1-1 0,1 0 0,-1 0 0,1 0 0,-1 0 0,1-1 0,0 1 0,0 0 0,-1 0 0,0-1 0,0 0 0,0 1 0,-1-1 0,0 0 0,1 0 0,-2 0 0,2 0 0,0-1 0,0 0 0,-1 1 0,1-2 0,0 1 0,0-1 0,-1 0 0,1 0 0,0 0 0,-1 0 0,1 0 0,0 0 0,0 0 0,-1 0 0,1-1 0,0 1 0,0-2 0,-1 2 0,2-2 0,-1 0 0,2 0 0,-1 0 0,1 0 0,0-1 0,0 1 0,0 0 0,0 0 0,1-1 0,0 1 0,1 1 0,0-1 0,0 2 0,-1-2 0,1 1 0,0 0 0,0 1 0,1-1 0,-1 1 0,0-1 0,0 1 0,1 0 0,-1 1 0,0-1 0,0 2 0,0-1 0,1 1 0,-2-1 0,1 0 0,-1 1 0,1-1 0,1 1 0,-2 1 0,1-2 0,-1 1 0,0-1 0,1 0 0,-2 1 0,2 0 0,0 0 0,0 0 0,0 0 0,0 0 0,0 1 0,0-2 0,-2 1 0,2-2 0,-2 2 0,2-1 0,-2 2 0,2-2 0,-2 1 0,2-2 0,-1 2 0,1-2 0,-2 2 0,2-2 0,-2 2 0,2-1 0,-2 1 0,2-1 0,0 1 0,-1 0 0,1 0 0,-2-1 0,2 0 0,-2 1 0,2-2 0,-1 2 0,2-2 0,-2 1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1T16:00:53.52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3,'23'-2,"-4"1,-16 2,6 0,2-1,1 0,2 0,-8 1,5 0,0 0,-2-1,3 0,-3 0,1 0,1 0,-1 0,0-1,0-1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1T16:00:55.397"/>
    </inkml:context>
    <inkml:brush xml:id="br0">
      <inkml:brushProperty name="width" value="0.2" units="cm"/>
      <inkml:brushProperty name="height" value="0.4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1 1,'25'4,"-4"0,-17-4,5 2,3-2,-2 1,3-1,-6 0,3 0,3 1,-4-1,2 1,-2-1,1 0,0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3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3.7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4.4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5:56:05.1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714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0672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280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23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3465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1814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609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3461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248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367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545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7067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3419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312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7740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10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636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7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2917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072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50783-AAED-1941-8BCC-9F6140F0A6B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68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fr-CH"/>
              <a:t>NAME EVENT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print.iacr.org/2016/413" TargetMode="External"/><Relationship Id="rId13" Type="http://schemas.openxmlformats.org/officeDocument/2006/relationships/hyperlink" Target="https://eprint.iacr.org/2023/136" TargetMode="External"/><Relationship Id="rId3" Type="http://schemas.openxmlformats.org/officeDocument/2006/relationships/hyperlink" Target="https://velusqrt.isogeny.org/" TargetMode="External"/><Relationship Id="rId7" Type="http://schemas.openxmlformats.org/officeDocument/2006/relationships/hyperlink" Target="https://eprint.iacr.org/2018/383" TargetMode="External"/><Relationship Id="rId12" Type="http://schemas.openxmlformats.org/officeDocument/2006/relationships/hyperlink" Target="https://github.com/JJChiDguez/sibc/" TargetMode="External"/><Relationship Id="rId2" Type="http://schemas.openxmlformats.org/officeDocument/2006/relationships/notesSlide" Target="../notesSlides/notesSlide21.xml"/><Relationship Id="rId16" Type="http://schemas.openxmlformats.org/officeDocument/2006/relationships/hyperlink" Target="https://www.sagemath.or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print.iacr.org/2022/975" TargetMode="External"/><Relationship Id="rId11" Type="http://schemas.openxmlformats.org/officeDocument/2006/relationships/hyperlink" Target="https://eprint.iacr.org/2023/013" TargetMode="External"/><Relationship Id="rId5" Type="http://schemas.openxmlformats.org/officeDocument/2006/relationships/hyperlink" Target="https://eprint.iacr.org/2023/793" TargetMode="External"/><Relationship Id="rId15" Type="http://schemas.openxmlformats.org/officeDocument/2006/relationships/hyperlink" Target="https://eprint.iacr.org/2022/1038" TargetMode="External"/><Relationship Id="rId10" Type="http://schemas.openxmlformats.org/officeDocument/2006/relationships/hyperlink" Target="https://eprint.iacr.org/2022/1054" TargetMode="External"/><Relationship Id="rId4" Type="http://schemas.openxmlformats.org/officeDocument/2006/relationships/hyperlink" Target="https://velusqrt.isogeny.org/velusqrt-20200616.pdf" TargetMode="External"/><Relationship Id="rId9" Type="http://schemas.openxmlformats.org/officeDocument/2006/relationships/hyperlink" Target="https://eprint.iacr.org/2011/506" TargetMode="External"/><Relationship Id="rId14" Type="http://schemas.openxmlformats.org/officeDocument/2006/relationships/hyperlink" Target="https://commons.wikimedia.org/wiki/File:Diffie-Hellman_Key_Exchange.sv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customXml" Target="../ink/ink13.xml"/><Relationship Id="rId42" Type="http://schemas.openxmlformats.org/officeDocument/2006/relationships/image" Target="../media/image17.png"/><Relationship Id="rId47" Type="http://schemas.openxmlformats.org/officeDocument/2006/relationships/customXml" Target="../ink/ink33.xml"/><Relationship Id="rId63" Type="http://schemas.openxmlformats.org/officeDocument/2006/relationships/image" Target="../media/image22.png"/><Relationship Id="rId68" Type="http://schemas.openxmlformats.org/officeDocument/2006/relationships/customXml" Target="../ink/ink48.xml"/><Relationship Id="rId84" Type="http://schemas.openxmlformats.org/officeDocument/2006/relationships/customXml" Target="../ink/ink56.xml"/><Relationship Id="rId89" Type="http://schemas.openxmlformats.org/officeDocument/2006/relationships/image" Target="../media/image35.png"/><Relationship Id="rId16" Type="http://schemas.openxmlformats.org/officeDocument/2006/relationships/customXml" Target="../ink/ink10.xml"/><Relationship Id="rId11" Type="http://schemas.openxmlformats.org/officeDocument/2006/relationships/customXml" Target="../ink/ink5.xml"/><Relationship Id="rId32" Type="http://schemas.openxmlformats.org/officeDocument/2006/relationships/customXml" Target="../ink/ink22.xml"/><Relationship Id="rId37" Type="http://schemas.openxmlformats.org/officeDocument/2006/relationships/customXml" Target="../ink/ink27.xml"/><Relationship Id="rId53" Type="http://schemas.openxmlformats.org/officeDocument/2006/relationships/image" Target="../media/image19.png"/><Relationship Id="rId58" Type="http://schemas.openxmlformats.org/officeDocument/2006/relationships/customXml" Target="../ink/ink42.xml"/><Relationship Id="rId74" Type="http://schemas.openxmlformats.org/officeDocument/2006/relationships/customXml" Target="../ink/ink51.xml"/><Relationship Id="rId79" Type="http://schemas.openxmlformats.org/officeDocument/2006/relationships/image" Target="../media/image30.png"/><Relationship Id="rId5" Type="http://schemas.openxmlformats.org/officeDocument/2006/relationships/customXml" Target="../ink/ink1.xml"/><Relationship Id="rId14" Type="http://schemas.openxmlformats.org/officeDocument/2006/relationships/customXml" Target="../ink/ink8.xml"/><Relationship Id="rId22" Type="http://schemas.openxmlformats.org/officeDocument/2006/relationships/image" Target="../media/image13.png"/><Relationship Id="rId27" Type="http://schemas.openxmlformats.org/officeDocument/2006/relationships/customXml" Target="../ink/ink17.xml"/><Relationship Id="rId30" Type="http://schemas.openxmlformats.org/officeDocument/2006/relationships/customXml" Target="../ink/ink20.xml"/><Relationship Id="rId35" Type="http://schemas.openxmlformats.org/officeDocument/2006/relationships/customXml" Target="../ink/ink25.xml"/><Relationship Id="rId43" Type="http://schemas.openxmlformats.org/officeDocument/2006/relationships/customXml" Target="../ink/ink30.xml"/><Relationship Id="rId48" Type="http://schemas.openxmlformats.org/officeDocument/2006/relationships/customXml" Target="../ink/ink34.xml"/><Relationship Id="rId56" Type="http://schemas.openxmlformats.org/officeDocument/2006/relationships/customXml" Target="../ink/ink40.xml"/><Relationship Id="rId64" Type="http://schemas.openxmlformats.org/officeDocument/2006/relationships/customXml" Target="../ink/ink46.xml"/><Relationship Id="rId69" Type="http://schemas.openxmlformats.org/officeDocument/2006/relationships/image" Target="../media/image25.png"/><Relationship Id="rId77" Type="http://schemas.openxmlformats.org/officeDocument/2006/relationships/image" Target="../media/image29.png"/><Relationship Id="rId8" Type="http://schemas.openxmlformats.org/officeDocument/2006/relationships/image" Target="../media/image10.png"/><Relationship Id="rId51" Type="http://schemas.openxmlformats.org/officeDocument/2006/relationships/customXml" Target="../ink/ink37.xml"/><Relationship Id="rId72" Type="http://schemas.openxmlformats.org/officeDocument/2006/relationships/customXml" Target="../ink/ink50.xml"/><Relationship Id="rId80" Type="http://schemas.openxmlformats.org/officeDocument/2006/relationships/customXml" Target="../ink/ink54.xml"/><Relationship Id="rId85" Type="http://schemas.openxmlformats.org/officeDocument/2006/relationships/image" Target="../media/image33.png"/><Relationship Id="rId3" Type="http://schemas.openxmlformats.org/officeDocument/2006/relationships/image" Target="../media/image7.png"/><Relationship Id="rId12" Type="http://schemas.openxmlformats.org/officeDocument/2006/relationships/customXml" Target="../ink/ink6.xml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23.xml"/><Relationship Id="rId38" Type="http://schemas.openxmlformats.org/officeDocument/2006/relationships/image" Target="../media/image15.png"/><Relationship Id="rId46" Type="http://schemas.openxmlformats.org/officeDocument/2006/relationships/customXml" Target="../ink/ink32.xml"/><Relationship Id="rId59" Type="http://schemas.openxmlformats.org/officeDocument/2006/relationships/customXml" Target="../ink/ink43.xml"/><Relationship Id="rId67" Type="http://schemas.openxmlformats.org/officeDocument/2006/relationships/image" Target="../media/image24.png"/><Relationship Id="rId20" Type="http://schemas.openxmlformats.org/officeDocument/2006/relationships/image" Target="../media/image12.png"/><Relationship Id="rId41" Type="http://schemas.openxmlformats.org/officeDocument/2006/relationships/customXml" Target="../ink/ink29.xml"/><Relationship Id="rId54" Type="http://schemas.openxmlformats.org/officeDocument/2006/relationships/customXml" Target="../ink/ink39.xml"/><Relationship Id="rId62" Type="http://schemas.openxmlformats.org/officeDocument/2006/relationships/customXml" Target="../ink/ink45.xml"/><Relationship Id="rId70" Type="http://schemas.openxmlformats.org/officeDocument/2006/relationships/customXml" Target="../ink/ink49.xml"/><Relationship Id="rId75" Type="http://schemas.openxmlformats.org/officeDocument/2006/relationships/image" Target="../media/image28.png"/><Relationship Id="rId83" Type="http://schemas.openxmlformats.org/officeDocument/2006/relationships/image" Target="../media/image32.png"/><Relationship Id="rId88" Type="http://schemas.openxmlformats.org/officeDocument/2006/relationships/customXml" Target="../ink/ink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5" Type="http://schemas.openxmlformats.org/officeDocument/2006/relationships/customXml" Target="../ink/ink9.xml"/><Relationship Id="rId23" Type="http://schemas.openxmlformats.org/officeDocument/2006/relationships/customXml" Target="../ink/ink14.xml"/><Relationship Id="rId28" Type="http://schemas.openxmlformats.org/officeDocument/2006/relationships/customXml" Target="../ink/ink18.xml"/><Relationship Id="rId36" Type="http://schemas.openxmlformats.org/officeDocument/2006/relationships/customXml" Target="../ink/ink26.xml"/><Relationship Id="rId49" Type="http://schemas.openxmlformats.org/officeDocument/2006/relationships/customXml" Target="../ink/ink35.xml"/><Relationship Id="rId57" Type="http://schemas.openxmlformats.org/officeDocument/2006/relationships/customXml" Target="../ink/ink41.xml"/><Relationship Id="rId10" Type="http://schemas.openxmlformats.org/officeDocument/2006/relationships/customXml" Target="../ink/ink4.xml"/><Relationship Id="rId31" Type="http://schemas.openxmlformats.org/officeDocument/2006/relationships/customXml" Target="../ink/ink21.xml"/><Relationship Id="rId44" Type="http://schemas.openxmlformats.org/officeDocument/2006/relationships/image" Target="../media/image18.png"/><Relationship Id="rId52" Type="http://schemas.openxmlformats.org/officeDocument/2006/relationships/customXml" Target="../ink/ink38.xml"/><Relationship Id="rId60" Type="http://schemas.openxmlformats.org/officeDocument/2006/relationships/customXml" Target="../ink/ink44.xml"/><Relationship Id="rId65" Type="http://schemas.openxmlformats.org/officeDocument/2006/relationships/image" Target="../media/image23.png"/><Relationship Id="rId73" Type="http://schemas.openxmlformats.org/officeDocument/2006/relationships/image" Target="../media/image27.png"/><Relationship Id="rId78" Type="http://schemas.openxmlformats.org/officeDocument/2006/relationships/customXml" Target="../ink/ink53.xml"/><Relationship Id="rId81" Type="http://schemas.openxmlformats.org/officeDocument/2006/relationships/image" Target="../media/image31.png"/><Relationship Id="rId86" Type="http://schemas.openxmlformats.org/officeDocument/2006/relationships/customXml" Target="../ink/ink57.xml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3" Type="http://schemas.openxmlformats.org/officeDocument/2006/relationships/customXml" Target="../ink/ink7.xml"/><Relationship Id="rId18" Type="http://schemas.openxmlformats.org/officeDocument/2006/relationships/image" Target="../media/image11.png"/><Relationship Id="rId39" Type="http://schemas.openxmlformats.org/officeDocument/2006/relationships/customXml" Target="../ink/ink28.xml"/><Relationship Id="rId34" Type="http://schemas.openxmlformats.org/officeDocument/2006/relationships/customXml" Target="../ink/ink24.xml"/><Relationship Id="rId50" Type="http://schemas.openxmlformats.org/officeDocument/2006/relationships/customXml" Target="../ink/ink36.xml"/><Relationship Id="rId55" Type="http://schemas.openxmlformats.org/officeDocument/2006/relationships/image" Target="../media/image20.png"/><Relationship Id="rId76" Type="http://schemas.openxmlformats.org/officeDocument/2006/relationships/customXml" Target="../ink/ink52.xml"/><Relationship Id="rId7" Type="http://schemas.openxmlformats.org/officeDocument/2006/relationships/customXml" Target="../ink/ink2.xml"/><Relationship Id="rId71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29" Type="http://schemas.openxmlformats.org/officeDocument/2006/relationships/customXml" Target="../ink/ink19.xml"/><Relationship Id="rId24" Type="http://schemas.openxmlformats.org/officeDocument/2006/relationships/image" Target="../media/image14.png"/><Relationship Id="rId40" Type="http://schemas.openxmlformats.org/officeDocument/2006/relationships/image" Target="../media/image16.png"/><Relationship Id="rId45" Type="http://schemas.openxmlformats.org/officeDocument/2006/relationships/customXml" Target="../ink/ink31.xml"/><Relationship Id="rId66" Type="http://schemas.openxmlformats.org/officeDocument/2006/relationships/customXml" Target="../ink/ink47.xml"/><Relationship Id="rId87" Type="http://schemas.openxmlformats.org/officeDocument/2006/relationships/image" Target="../media/image34.png"/><Relationship Id="rId61" Type="http://schemas.openxmlformats.org/officeDocument/2006/relationships/image" Target="../media/image21.png"/><Relationship Id="rId82" Type="http://schemas.openxmlformats.org/officeDocument/2006/relationships/customXml" Target="../ink/ink55.xml"/><Relationship Id="rId19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1E94B7EE-4D47-63BE-4C01-255D69DB87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675" b="7675"/>
          <a:stretch>
            <a:fillRect/>
          </a:stretch>
        </p:blipFill>
        <p:spPr>
          <a:xfrm>
            <a:off x="1331913" y="0"/>
            <a:ext cx="7812087" cy="4948238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5A5C923-5A79-224D-A6A6-8267C6475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2777" y="786535"/>
            <a:ext cx="3541223" cy="2338387"/>
          </a:xfrm>
        </p:spPr>
        <p:txBody>
          <a:bodyPr>
            <a:normAutofit/>
          </a:bodyPr>
          <a:lstStyle/>
          <a:p>
            <a:r>
              <a:rPr lang="en-GB" sz="2800" b="0" i="0" dirty="0">
                <a:effectLst/>
                <a:latin typeface="+mj-lt"/>
              </a:rPr>
              <a:t>Implementing countermeasures for attacks on</a:t>
            </a:r>
            <a:br>
              <a:rPr lang="en-GB" sz="2800" dirty="0">
                <a:latin typeface="+mj-lt"/>
              </a:rPr>
            </a:br>
            <a:r>
              <a:rPr lang="en-GB" sz="2800" b="0" i="0" dirty="0">
                <a:effectLst/>
                <a:latin typeface="+mj-lt"/>
              </a:rPr>
              <a:t>Supersingular Isogeny Diffie-Hellman (SIDH)</a:t>
            </a:r>
            <a:endParaRPr lang="fr-FR" sz="2800" dirty="0">
              <a:latin typeface="+mj-lt"/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34F3CA74-E434-844A-9C90-0FE7EB8DB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3775" y="3127232"/>
            <a:ext cx="2419002" cy="1568450"/>
          </a:xfrm>
        </p:spPr>
        <p:txBody>
          <a:bodyPr/>
          <a:lstStyle/>
          <a:p>
            <a:r>
              <a:rPr lang="fr-FR" b="1" dirty="0">
                <a:latin typeface="+mn-lt"/>
              </a:rPr>
              <a:t>Malo RANZETTI</a:t>
            </a:r>
          </a:p>
          <a:p>
            <a:r>
              <a:rPr lang="fr-FR" dirty="0" err="1">
                <a:latin typeface="+mn-lt"/>
              </a:rPr>
              <a:t>Semester</a:t>
            </a:r>
            <a:r>
              <a:rPr lang="fr-FR" dirty="0">
                <a:latin typeface="+mn-lt"/>
              </a:rPr>
              <a:t> Project </a:t>
            </a:r>
            <a:r>
              <a:rPr lang="fr-FR" dirty="0" err="1">
                <a:latin typeface="+mn-lt"/>
              </a:rPr>
              <a:t>Presentation</a:t>
            </a:r>
            <a:endParaRPr lang="fr-FR" dirty="0">
              <a:latin typeface="+mn-lt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C3BCA55-E2C0-5C4E-89C0-5D85ED2FB4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June 2023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8A3154D-FCB0-A34B-BBBC-167C625558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Ecole Polytechnique Fédérale de Lausanne</a:t>
            </a:r>
          </a:p>
        </p:txBody>
      </p:sp>
    </p:spTree>
    <p:extLst>
      <p:ext uri="{BB962C8B-B14F-4D97-AF65-F5344CB8AC3E}">
        <p14:creationId xmlns:p14="http://schemas.microsoft.com/office/powerpoint/2010/main" val="413527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D317F-D63D-7064-43E1-B3EBCCD184B7}"/>
              </a:ext>
            </a:extLst>
          </p:cNvPr>
          <p:cNvSpPr txBox="1"/>
          <p:nvPr/>
        </p:nvSpPr>
        <p:spPr>
          <a:xfrm>
            <a:off x="904875" y="482600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800" b="1"/>
              <a:t>Kani’s theorem: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17F761-82D9-9883-5E34-EAECE0114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012404"/>
            <a:ext cx="7772400" cy="1203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C80A8D-D6A6-3422-3979-1E4480DEE01C}"/>
              </a:ext>
            </a:extLst>
          </p:cNvPr>
          <p:cNvSpPr txBox="1"/>
          <p:nvPr/>
        </p:nvSpPr>
        <p:spPr>
          <a:xfrm>
            <a:off x="904874" y="2729308"/>
            <a:ext cx="5622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b="1"/>
              <a:t>Option 1: </a:t>
            </a:r>
            <a:r>
              <a:rPr lang="en-CH" sz="1600"/>
              <a:t>Mask the isogeny degree (MD-SIDH)</a:t>
            </a:r>
          </a:p>
          <a:p>
            <a:endParaRPr lang="en-CH" sz="1600"/>
          </a:p>
          <a:p>
            <a:r>
              <a:rPr lang="en-CH" sz="1600" b="1"/>
              <a:t>Option 2:</a:t>
            </a:r>
            <a:r>
              <a:rPr lang="en-CH" sz="1600"/>
              <a:t> Mask the images of the torsions points (M-SIDH)</a:t>
            </a:r>
            <a:endParaRPr lang="en-CH" sz="16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CD963-2250-F3CC-A27C-31C14305A857}"/>
              </a:ext>
            </a:extLst>
          </p:cNvPr>
          <p:cNvSpPr txBox="1"/>
          <p:nvPr/>
        </p:nvSpPr>
        <p:spPr>
          <a:xfrm>
            <a:off x="904875" y="3724691"/>
            <a:ext cx="55006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/>
              <a:t>M-SIDH has smaller key sizes and parameters for the same level of security as MD-SIDH</a:t>
            </a:r>
          </a:p>
        </p:txBody>
      </p:sp>
      <p:sp>
        <p:nvSpPr>
          <p:cNvPr id="15" name="Titre 2">
            <a:extLst>
              <a:ext uri="{FF2B5EF4-FFF2-40B4-BE49-F238E27FC236}">
                <a16:creationId xmlns:a16="http://schemas.microsoft.com/office/drawing/2014/main" id="{4FD4169C-AED4-36C5-D6BE-B4024FF6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533" y="2571750"/>
            <a:ext cx="2548467" cy="2111375"/>
          </a:xfrm>
        </p:spPr>
        <p:txBody>
          <a:bodyPr>
            <a:normAutofit/>
          </a:bodyPr>
          <a:lstStyle/>
          <a:p>
            <a:r>
              <a:rPr lang="fr-FR" sz="2800" dirty="0" err="1"/>
              <a:t>Countermeasures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0233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Masking the images of torsion points</a:t>
                </a:r>
              </a:p>
              <a:p>
                <a:pPr marL="0" indent="0">
                  <a:buNone/>
                </a:pPr>
                <a:r>
                  <a:rPr lang="en-GB" sz="1600" dirty="0"/>
                  <a:t>Multiply the points by a random non-zero ⍺ sampled from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fr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fr-CH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GB" sz="1600" dirty="0"/>
                  <a:t> with </a:t>
                </a:r>
                <a14:m>
                  <m:oMath xmlns:m="http://schemas.openxmlformats.org/officeDocument/2006/math"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GB" sz="1600" dirty="0"/>
                  <a:t>.</a:t>
                </a:r>
                <a:endParaRPr lang="en-GB" dirty="0"/>
              </a:p>
              <a:p>
                <a:pPr marL="0" indent="0">
                  <a:buNone/>
                </a:pPr>
                <a:r>
                  <a:rPr lang="en-GB" sz="1600" dirty="0"/>
                  <a:t>The exchange succeeds as the scaled points generate the same kernel.</a:t>
                </a:r>
              </a:p>
              <a:p>
                <a:pPr marL="0" indent="0">
                  <a:buNone/>
                </a:pPr>
                <a:endParaRPr lang="en-GB" sz="1600" dirty="0"/>
              </a:p>
              <a:p>
                <a:pPr marL="0" indent="0">
                  <a:buNone/>
                </a:pPr>
                <a:r>
                  <a:rPr lang="en-GB" sz="1600" b="1" dirty="0"/>
                  <a:t>New problem: </a:t>
                </a:r>
                <a:r>
                  <a:rPr lang="en-GB" sz="1600" dirty="0"/>
                  <a:t>There exists an efficient algorithm to find ⍺</a:t>
                </a:r>
                <a:r>
                  <a:rPr lang="en-GB" sz="1600" baseline="30000" dirty="0"/>
                  <a:t>2</a:t>
                </a:r>
                <a:r>
                  <a:rPr lang="en-GB" sz="1600" dirty="0"/>
                  <a:t> in groups of smooth order</a:t>
                </a:r>
                <a:r>
                  <a:rPr lang="en-GB" sz="1600" baseline="30000" dirty="0"/>
                  <a:t>[7]</a:t>
                </a:r>
                <a:r>
                  <a:rPr lang="en-GB" sz="1600" dirty="0"/>
                  <a:t>. </a:t>
                </a:r>
              </a:p>
              <a:p>
                <a:pPr marL="0" indent="0">
                  <a:buNone/>
                </a:pPr>
                <a:endParaRPr lang="en-GB" sz="1600" dirty="0"/>
              </a:p>
              <a:p>
                <a:pPr marL="0" indent="0">
                  <a:buNone/>
                </a:pPr>
                <a:r>
                  <a:rPr lang="en-GB" sz="1600" dirty="0"/>
                  <a:t>Therefore recovering the direct images is efficient.</a:t>
                </a:r>
              </a:p>
              <a:p>
                <a:pPr marL="0" indent="0">
                  <a:buNone/>
                </a:pPr>
                <a:endParaRPr lang="en-GB" sz="1600" b="1" dirty="0"/>
              </a:p>
              <a:p>
                <a:pPr marL="0" indent="0">
                  <a:buNone/>
                </a:pPr>
                <a:endParaRPr lang="en-GB" sz="1600" b="1" baseline="30000" dirty="0"/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  <a:blipFill>
                <a:blip r:embed="rId3"/>
                <a:stretch>
                  <a:fillRect t="-162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/>
          </a:bodyPr>
          <a:lstStyle/>
          <a:p>
            <a:r>
              <a:rPr lang="fr-FR" sz="4000"/>
              <a:t>Modifications in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509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Masking the images of torsion points</a:t>
                </a:r>
              </a:p>
              <a:p>
                <a:pPr marL="0" indent="0">
                  <a:buNone/>
                </a:pPr>
                <a:r>
                  <a:rPr lang="en-GB" sz="1600" dirty="0"/>
                  <a:t>Multiply the points by a random ⍺ sampled from: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1600" dirty="0"/>
                  <a:t>The exchange is shown to succeed as the scaled points generate the same kernel.</a:t>
                </a:r>
              </a:p>
              <a:p>
                <a:pPr marL="0" indent="0">
                  <a:buNone/>
                </a:pPr>
                <a:endParaRPr lang="en-GB" sz="1600" dirty="0"/>
              </a:p>
              <a:p>
                <a:pPr marL="0" indent="0">
                  <a:buNone/>
                </a:pPr>
                <a:r>
                  <a:rPr lang="en-GB" sz="1600" b="1" dirty="0"/>
                  <a:t>New problem: </a:t>
                </a:r>
                <a:r>
                  <a:rPr lang="en-GB" sz="1600" dirty="0"/>
                  <a:t>We need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fr-CH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fr-CH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H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1600" dirty="0"/>
                  <a:t> to be large!</a:t>
                </a:r>
              </a:p>
              <a:p>
                <a:pPr marL="0" indent="0">
                  <a:buNone/>
                </a:pPr>
                <a:endParaRPr lang="en-GB" sz="1600" b="1" dirty="0"/>
              </a:p>
              <a:p>
                <a:pPr marL="0" indent="0">
                  <a:buNone/>
                </a:pPr>
                <a:r>
                  <a:rPr lang="en-GB" sz="1600" b="1" dirty="0"/>
                  <a:t>Solution:</a:t>
                </a:r>
                <a:r>
                  <a:rPr lang="en-GB" sz="1600" dirty="0"/>
                  <a:t> We construct A, B such that ⍺</a:t>
                </a:r>
                <a:r>
                  <a:rPr lang="en-GB" sz="1600" baseline="30000" dirty="0"/>
                  <a:t>2</a:t>
                </a:r>
                <a:r>
                  <a:rPr lang="en-GB" sz="1600" dirty="0"/>
                  <a:t> has at least 2</a:t>
                </a:r>
                <a:r>
                  <a:rPr lang="en-GB" sz="1600" baseline="30000" dirty="0"/>
                  <a:t>λ</a:t>
                </a:r>
                <a:r>
                  <a:rPr lang="en-GB" sz="1600" dirty="0"/>
                  <a:t> roots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CH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GB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CH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fr-CH" sz="16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H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600" b="1" baseline="30000" dirty="0"/>
              </a:p>
              <a:p>
                <a:pPr marL="0" indent="0">
                  <a:buNone/>
                </a:pPr>
                <a:endParaRPr lang="en-GB" sz="1600" b="1" baseline="30000" dirty="0"/>
              </a:p>
              <a:p>
                <a:pPr marL="0" indent="0">
                  <a:buNone/>
                </a:pPr>
                <a:endParaRPr lang="en-GB" sz="1600" dirty="0"/>
              </a:p>
            </p:txBody>
          </p:sp>
        </mc:Choice>
        <mc:Fallback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  <a:blipFill>
                <a:blip r:embed="rId3"/>
                <a:stretch>
                  <a:fillRect t="-1623" r="-32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/>
          </a:bodyPr>
          <a:lstStyle/>
          <a:p>
            <a:r>
              <a:rPr lang="fr-FR" sz="4000"/>
              <a:t>Modifications in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E7C79-B90D-632F-BA00-805A0C18D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766" y="1563688"/>
            <a:ext cx="4072467" cy="7126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E019F-F9D4-DF9C-8D5B-EB87AEAE3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533" y="4123469"/>
            <a:ext cx="2540000" cy="44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D9BCD-D0D7-EC74-A9D2-5D197599D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335" y="4466864"/>
            <a:ext cx="2540000" cy="444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F416C-CBBB-7789-13D5-4D3FC95B07CB}"/>
                  </a:ext>
                </a:extLst>
              </p:cNvPr>
              <p:cNvSpPr txBox="1"/>
              <p:nvPr/>
            </p:nvSpPr>
            <p:spPr>
              <a:xfrm>
                <a:off x="3904191" y="4158883"/>
                <a:ext cx="25558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H" b="0" i="1" smtClean="0">
                        <a:latin typeface="Cambria Math" panose="02040503050406030204" pitchFamily="18" charset="0"/>
                      </a:rPr>
                      <m:t>𝐴𝐵𝑓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fr-CH" b="0" dirty="0"/>
                  <a:t> </a:t>
                </a:r>
              </a:p>
              <a:p>
                <a:endParaRPr lang="fr-CH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CH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fr-CH" b="0" dirty="0"/>
                  <a:t> i-th prime</a:t>
                </a:r>
              </a:p>
              <a:p>
                <a:endParaRPr lang="fr-CH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5F416C-CBBB-7789-13D5-4D3FC95B0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191" y="4158883"/>
                <a:ext cx="2555876" cy="9233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AA2A011E-6458-09F6-237D-84B9161AA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4478" y="4019299"/>
            <a:ext cx="1655990" cy="447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02DDCD-5691-60B3-A66C-D6177F06B4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9077" y="4540861"/>
            <a:ext cx="1401989" cy="2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11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/>
          </a:bodyPr>
          <a:lstStyle/>
          <a:p>
            <a:r>
              <a:rPr lang="fr-FR" sz="4000"/>
              <a:t>Modifications in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883D53A2-CA20-5554-FDF7-0FD360788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4713" y="1622737"/>
            <a:ext cx="7516934" cy="1898025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C69CE6-3148-904A-3BF3-8CCF067B3640}"/>
              </a:ext>
            </a:extLst>
          </p:cNvPr>
          <p:cNvSpPr txBox="1"/>
          <p:nvPr/>
        </p:nvSpPr>
        <p:spPr>
          <a:xfrm>
            <a:off x="7999079" y="421085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DE8406-F9A9-FED5-D4BF-C55C7BC57703}"/>
              </a:ext>
            </a:extLst>
          </p:cNvPr>
          <p:cNvSpPr txBox="1"/>
          <p:nvPr/>
        </p:nvSpPr>
        <p:spPr>
          <a:xfrm>
            <a:off x="8145312" y="3026569"/>
            <a:ext cx="3401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100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404817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sz="2000" b="1" dirty="0"/>
                  <a:t>Implementation challenges:</a:t>
                </a:r>
              </a:p>
              <a:p>
                <a:pPr marL="0" indent="0">
                  <a:buNone/>
                </a:pPr>
                <a:r>
                  <a:rPr lang="en-GB" sz="1600" dirty="0"/>
                  <a:t>Naïve implementation takes many hours to compute.</a:t>
                </a:r>
                <a:endParaRPr lang="en-GB" sz="1400" dirty="0"/>
              </a:p>
              <a:p>
                <a:pPr marL="0" indent="0">
                  <a:buNone/>
                </a:pPr>
                <a:endParaRPr lang="en-GB" sz="2000" b="1" dirty="0"/>
              </a:p>
              <a:p>
                <a:r>
                  <a:rPr lang="en-GB" sz="1600" dirty="0"/>
                  <a:t>Finding generators of the A,B-torsion basis</a:t>
                </a:r>
              </a:p>
              <a:p>
                <a:pPr lvl="1"/>
                <a:r>
                  <a:rPr lang="en-GB" sz="1400" dirty="0"/>
                  <a:t>Use the structure of the curve group to generate points of order p+1</a:t>
                </a:r>
              </a:p>
              <a:p>
                <a:pPr lvl="1"/>
                <a:r>
                  <a:rPr lang="en-GB" sz="1400" dirty="0"/>
                  <a:t>Check the independence of points using Weil pairings</a:t>
                </a:r>
              </a:p>
              <a:p>
                <a:pPr lvl="1"/>
                <a:r>
                  <a:rPr lang="en-GB" sz="1400" dirty="0"/>
                  <a:t>Adjust points until we obtain generators of the curve group</a:t>
                </a:r>
              </a:p>
              <a:p>
                <a:pPr lvl="1"/>
                <a:r>
                  <a:rPr lang="en-GB" sz="1400" dirty="0"/>
                  <a:t>Use the generators to obtain torsion points</a:t>
                </a:r>
              </a:p>
              <a:p>
                <a:r>
                  <a:rPr lang="en-GB" sz="1600" dirty="0"/>
                  <a:t>Sampling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fr-CH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H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GB" sz="1600" dirty="0"/>
              </a:p>
              <a:p>
                <a:pPr lvl="1"/>
                <a:r>
                  <a:rPr lang="en-GB" sz="1400" dirty="0"/>
                  <a:t>Use the known prime factorization of A and B to uniformly and independently choose a root of unity for each prime factor (1 or p</a:t>
                </a:r>
                <a:r>
                  <a:rPr lang="en-GB" sz="1400" baseline="-25000" dirty="0"/>
                  <a:t>i</a:t>
                </a:r>
                <a:r>
                  <a:rPr lang="en-GB" sz="1400" dirty="0"/>
                  <a:t>-1).</a:t>
                </a:r>
              </a:p>
            </p:txBody>
          </p:sp>
        </mc:Choice>
        <mc:Fallback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67BC4BC0-7D27-3444-A1AD-65DBA4239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04875" y="934019"/>
                <a:ext cx="7726362" cy="3893173"/>
              </a:xfrm>
              <a:blipFill>
                <a:blip r:embed="rId3"/>
                <a:stretch>
                  <a:fillRect t="-129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Implementation</a:t>
            </a:r>
            <a:r>
              <a:rPr lang="fr-FR" sz="4000" dirty="0"/>
              <a:t> of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7D712-94C2-6751-C098-CF3CCE4F1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130" y="4024806"/>
            <a:ext cx="3710366" cy="6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BC4BC0-7D27-3444-A1AD-65DBA4239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34019"/>
            <a:ext cx="7726362" cy="3893173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/>
              <a:t>Bugs found along the way:</a:t>
            </a:r>
          </a:p>
          <a:p>
            <a:pPr marL="0" indent="0">
              <a:buNone/>
            </a:pPr>
            <a:r>
              <a:rPr lang="en-GB" sz="1600" dirty="0"/>
              <a:t>Some bugs compromised the security and efficiency</a:t>
            </a:r>
            <a:endParaRPr lang="en-GB" sz="1400" dirty="0"/>
          </a:p>
          <a:p>
            <a:pPr marL="0" indent="0">
              <a:buNone/>
            </a:pPr>
            <a:endParaRPr lang="en-GB" sz="2000" b="1" dirty="0"/>
          </a:p>
          <a:p>
            <a:r>
              <a:rPr lang="en-GB" sz="1600" dirty="0"/>
              <a:t>Efficiency problem with </a:t>
            </a:r>
            <a:r>
              <a:rPr lang="en-GB" sz="1600" dirty="0" err="1"/>
              <a:t>Sagemath</a:t>
            </a:r>
            <a:endParaRPr lang="en-GB" sz="1600" dirty="0"/>
          </a:p>
          <a:p>
            <a:pPr lvl="1"/>
            <a:r>
              <a:rPr lang="en-GB" sz="1400" dirty="0"/>
              <a:t>Proofs turned off to prevent </a:t>
            </a:r>
            <a:r>
              <a:rPr lang="en-GB" sz="1400" dirty="0" err="1"/>
              <a:t>is_prime</a:t>
            </a:r>
            <a:r>
              <a:rPr lang="en-GB" sz="1400" dirty="0"/>
              <a:t> computation on large p</a:t>
            </a:r>
          </a:p>
          <a:p>
            <a:pPr lvl="1"/>
            <a:r>
              <a:rPr lang="en-GB" sz="1400" dirty="0"/>
              <a:t>The </a:t>
            </a:r>
            <a:r>
              <a:rPr lang="en-GB" sz="1400" dirty="0" err="1"/>
              <a:t>velusqrt</a:t>
            </a:r>
            <a:r>
              <a:rPr lang="en-GB" sz="1400" dirty="0"/>
              <a:t> algorithm seems to have efficiency problem (“naïve” </a:t>
            </a:r>
            <a:r>
              <a:rPr lang="en-GB" sz="1400" dirty="0" err="1"/>
              <a:t>Vélu</a:t>
            </a:r>
            <a:r>
              <a:rPr lang="en-GB" sz="1400" dirty="0"/>
              <a:t> is faster even for large n &gt; 3000)</a:t>
            </a:r>
          </a:p>
          <a:p>
            <a:pPr lvl="1"/>
            <a:r>
              <a:rPr lang="en-GB" sz="1400" dirty="0"/>
              <a:t>Factored isogeny did not leverage </a:t>
            </a:r>
            <a:r>
              <a:rPr lang="en-GB" sz="1400" dirty="0" err="1"/>
              <a:t>velusqrt</a:t>
            </a:r>
            <a:r>
              <a:rPr lang="en-GB" sz="1400" dirty="0"/>
              <a:t> (arguably lucky)</a:t>
            </a:r>
          </a:p>
          <a:p>
            <a:pPr lvl="1"/>
            <a:r>
              <a:rPr lang="en-GB" sz="1400" dirty="0"/>
              <a:t>Factored isogeny recomputes order of kernel point at every step</a:t>
            </a:r>
          </a:p>
          <a:p>
            <a:r>
              <a:rPr lang="fr-CH" sz="1600" dirty="0" err="1"/>
              <a:t>Slight</a:t>
            </a:r>
            <a:r>
              <a:rPr lang="fr-CH" sz="1600" dirty="0"/>
              <a:t> correction to </a:t>
            </a:r>
            <a:r>
              <a:rPr lang="fr-CH" sz="1600" dirty="0" err="1"/>
              <a:t>proposed</a:t>
            </a:r>
            <a:r>
              <a:rPr lang="fr-CH" sz="1600" dirty="0"/>
              <a:t> M-SIDH </a:t>
            </a:r>
            <a:r>
              <a:rPr lang="fr-CH" sz="1600" dirty="0" err="1"/>
              <a:t>algorithm</a:t>
            </a:r>
            <a:endParaRPr lang="en-GB" sz="1600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 fontScale="90000"/>
          </a:bodyPr>
          <a:lstStyle/>
          <a:p>
            <a:r>
              <a:rPr lang="fr-FR" sz="4000" dirty="0" err="1"/>
              <a:t>Implementation</a:t>
            </a:r>
            <a:r>
              <a:rPr lang="fr-FR" sz="4000" dirty="0"/>
              <a:t> of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15</a:t>
            </a:fld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89DA7E-F33C-D01C-0FAE-2970B7FE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569" y="3886587"/>
            <a:ext cx="3403279" cy="9406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BCBCCC-6EE2-9597-9ED8-3D0F7B6A1B21}"/>
              </a:ext>
            </a:extLst>
          </p:cNvPr>
          <p:cNvSpPr txBox="1"/>
          <p:nvPr/>
        </p:nvSpPr>
        <p:spPr>
          <a:xfrm>
            <a:off x="1237130" y="3909399"/>
            <a:ext cx="355770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i="1" dirty="0"/>
              <a:t>“We then check the value t − n + 1 described in subsection 4.1. If </a:t>
            </a:r>
            <a:r>
              <a:rPr lang="el-GR" i="1" dirty="0"/>
              <a:t>λ </a:t>
            </a:r>
            <a:r>
              <a:rPr lang="el-GR" i="1" dirty="0">
                <a:highlight>
                  <a:srgbClr val="FFFF00"/>
                </a:highlight>
              </a:rPr>
              <a:t>&lt;</a:t>
            </a:r>
            <a:r>
              <a:rPr lang="el-GR" i="1" dirty="0"/>
              <a:t> </a:t>
            </a:r>
            <a:r>
              <a:rPr lang="en-GB" i="1" dirty="0"/>
              <a:t>t − n + 1, we restart with a larger t”</a:t>
            </a:r>
            <a:endParaRPr lang="en-CH" i="1" dirty="0"/>
          </a:p>
        </p:txBody>
      </p:sp>
    </p:spTree>
    <p:extLst>
      <p:ext uri="{BB962C8B-B14F-4D97-AF65-F5344CB8AC3E}">
        <p14:creationId xmlns:p14="http://schemas.microsoft.com/office/powerpoint/2010/main" val="337482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686D1DE-0D67-A592-FE69-9D9681B6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874562"/>
            <a:ext cx="3671466" cy="3212532"/>
          </a:xfrm>
          <a:prstGeom prst="rect">
            <a:avLst/>
          </a:prstGeom>
          <a:noFill/>
        </p:spPr>
      </p:pic>
      <p:pic>
        <p:nvPicPr>
          <p:cNvPr id="12" name="Picture 1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782157EA-9467-B6B5-4329-C455AB8C0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772" y="874562"/>
            <a:ext cx="3671466" cy="3212532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Evaluation of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 dirty="0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Malo RANZETTI 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680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7C72B3C-3F74-4C42-3435-31C328D7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986561"/>
            <a:ext cx="3827463" cy="3341688"/>
          </a:xfrm>
          <a:prstGeom prst="rect">
            <a:avLst/>
          </a:prstGeom>
        </p:spPr>
      </p:pic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5E2C87D1-C008-5D70-7C7B-3D889C6A4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75" y="986561"/>
            <a:ext cx="3827463" cy="334168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Evaluation of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 dirty="0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Malo RANZETTI 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97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299A8A-4B47-FF9A-B8AF-F7C3D7381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1920828"/>
            <a:ext cx="3144838" cy="1981247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EF210-B8A1-856E-5BB3-F1375686C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395" y="1978804"/>
            <a:ext cx="4581525" cy="1672256"/>
          </a:xfrm>
          <a:prstGeom prst="rect">
            <a:avLst/>
          </a:prstGeom>
          <a:noFill/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/>
              <a:t>Evaluation of M-SIDH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 dirty="0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 dirty="0"/>
              <a:t>Malo RANZETTI 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B69E2-8FEE-9B4D-7F3F-46384D6E39BB}"/>
              </a:ext>
            </a:extLst>
          </p:cNvPr>
          <p:cNvSpPr txBox="1"/>
          <p:nvPr/>
        </p:nvSpPr>
        <p:spPr>
          <a:xfrm>
            <a:off x="1198709" y="1598191"/>
            <a:ext cx="27430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M-SIDH Implementation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7F86FF-A57B-95FB-66AF-27B4963C1129}"/>
              </a:ext>
            </a:extLst>
          </p:cNvPr>
          <p:cNvSpPr txBox="1"/>
          <p:nvPr/>
        </p:nvSpPr>
        <p:spPr>
          <a:xfrm>
            <a:off x="4952164" y="1609207"/>
            <a:ext cx="299312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Reference results (same machine)</a:t>
            </a:r>
          </a:p>
        </p:txBody>
      </p:sp>
    </p:spTree>
    <p:extLst>
      <p:ext uri="{BB962C8B-B14F-4D97-AF65-F5344CB8AC3E}">
        <p14:creationId xmlns:p14="http://schemas.microsoft.com/office/powerpoint/2010/main" val="292227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BC4BC0-7D27-3444-A1AD-65DBA4239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4875" y="934019"/>
            <a:ext cx="7726362" cy="3893173"/>
          </a:xfrm>
        </p:spPr>
        <p:txBody>
          <a:bodyPr/>
          <a:lstStyle/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b="1" dirty="0"/>
              <a:t>Public key compression in M-SIDH</a:t>
            </a:r>
          </a:p>
          <a:p>
            <a:pPr marL="0" indent="0">
              <a:buNone/>
            </a:pPr>
            <a:r>
              <a:rPr lang="en-GB" sz="1600" i="1" dirty="0" err="1">
                <a:effectLst/>
                <a:latin typeface="+mn-lt"/>
              </a:rPr>
              <a:t>Kaizhan</a:t>
            </a:r>
            <a:r>
              <a:rPr lang="en-GB" sz="1600" i="1" dirty="0">
                <a:effectLst/>
                <a:latin typeface="+mn-lt"/>
              </a:rPr>
              <a:t> Lin, </a:t>
            </a:r>
            <a:r>
              <a:rPr lang="en-GB" sz="1600" i="1" dirty="0" err="1">
                <a:effectLst/>
                <a:latin typeface="+mn-lt"/>
              </a:rPr>
              <a:t>Jianming</a:t>
            </a:r>
            <a:r>
              <a:rPr lang="en-GB" sz="1600" i="1" dirty="0">
                <a:effectLst/>
                <a:latin typeface="+mn-lt"/>
              </a:rPr>
              <a:t> Lin, </a:t>
            </a:r>
            <a:r>
              <a:rPr lang="en-GB" sz="1600" i="1" dirty="0" err="1">
                <a:effectLst/>
                <a:latin typeface="+mn-lt"/>
              </a:rPr>
              <a:t>Shiping</a:t>
            </a:r>
            <a:r>
              <a:rPr lang="en-GB" sz="1600" i="1" dirty="0">
                <a:effectLst/>
                <a:latin typeface="+mn-lt"/>
              </a:rPr>
              <a:t> Cai, </a:t>
            </a:r>
            <a:r>
              <a:rPr lang="en-GB" sz="1600" i="1" dirty="0" err="1">
                <a:effectLst/>
                <a:latin typeface="+mn-lt"/>
              </a:rPr>
              <a:t>Weize</a:t>
            </a:r>
            <a:r>
              <a:rPr lang="en-GB" sz="1600" i="1" dirty="0">
                <a:effectLst/>
                <a:latin typeface="+mn-lt"/>
              </a:rPr>
              <a:t> Wang, and Chang-An Zhao </a:t>
            </a:r>
          </a:p>
          <a:p>
            <a:r>
              <a:rPr lang="en-GB" sz="1600" dirty="0"/>
              <a:t>Similar performance (slightly faster)</a:t>
            </a:r>
          </a:p>
          <a:p>
            <a:r>
              <a:rPr lang="en-GB" sz="1600" dirty="0"/>
              <a:t>Uses low-level optimizations (still in </a:t>
            </a:r>
            <a:r>
              <a:rPr lang="en-GB" sz="1600" dirty="0" err="1"/>
              <a:t>Sagemath</a:t>
            </a:r>
            <a:r>
              <a:rPr lang="en-GB" sz="1600" dirty="0"/>
              <a:t>)</a:t>
            </a:r>
          </a:p>
          <a:p>
            <a:r>
              <a:rPr lang="en-GB" sz="1600" dirty="0"/>
              <a:t>Not generalizable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b="1" dirty="0"/>
              <a:t>CSIDH: An Efficient Post-Quantum Commutative Group Action </a:t>
            </a:r>
          </a:p>
          <a:p>
            <a:pPr marL="0" indent="0">
              <a:buNone/>
            </a:pPr>
            <a:r>
              <a:rPr lang="en-GB" sz="1600" i="1" dirty="0" err="1"/>
              <a:t>Wouter</a:t>
            </a:r>
            <a:r>
              <a:rPr lang="en-GB" sz="1600" i="1" dirty="0"/>
              <a:t> </a:t>
            </a:r>
            <a:r>
              <a:rPr lang="en-GB" sz="1600" i="1" dirty="0" err="1"/>
              <a:t>Castryck</a:t>
            </a:r>
            <a:r>
              <a:rPr lang="en-GB" sz="1600" i="1" dirty="0"/>
              <a:t>, Tanja Lange, Chloe Martindale, Lorenz </a:t>
            </a:r>
            <a:r>
              <a:rPr lang="en-GB" sz="1600" i="1" dirty="0" err="1"/>
              <a:t>Panny</a:t>
            </a:r>
            <a:r>
              <a:rPr lang="en-GB" sz="1600" i="1" dirty="0"/>
              <a:t>, and Joost Renes </a:t>
            </a:r>
          </a:p>
          <a:p>
            <a:r>
              <a:rPr lang="en-GB" sz="1600" dirty="0"/>
              <a:t>Another proposed scheme, not affected by the </a:t>
            </a:r>
            <a:r>
              <a:rPr lang="en-GB" sz="1600" dirty="0" err="1"/>
              <a:t>Castryck</a:t>
            </a:r>
            <a:r>
              <a:rPr lang="en-GB" sz="1600" dirty="0"/>
              <a:t> &amp; </a:t>
            </a:r>
            <a:r>
              <a:rPr lang="en-GB" sz="1600" dirty="0" err="1"/>
              <a:t>Decru</a:t>
            </a:r>
            <a:r>
              <a:rPr lang="en-GB" sz="1600" dirty="0"/>
              <a:t> attack</a:t>
            </a:r>
          </a:p>
          <a:p>
            <a:r>
              <a:rPr lang="en-GB" sz="1600" dirty="0"/>
              <a:t>Slightly slower than SIDH, but much better performance than M-SIDH</a:t>
            </a:r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6A5C954-4D50-5646-BD86-11914F9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4996392" cy="639435"/>
          </a:xfrm>
        </p:spPr>
        <p:txBody>
          <a:bodyPr>
            <a:normAutofit/>
          </a:bodyPr>
          <a:lstStyle/>
          <a:p>
            <a:r>
              <a:rPr lang="fr-FR" sz="3600" dirty="0" err="1"/>
              <a:t>Related</a:t>
            </a:r>
            <a:r>
              <a:rPr lang="fr-FR" sz="3600" dirty="0"/>
              <a:t> </a:t>
            </a:r>
            <a:r>
              <a:rPr lang="fr-FR" sz="3600" dirty="0" err="1"/>
              <a:t>works</a:t>
            </a:r>
            <a:endParaRPr lang="fr-FR" sz="36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981E69-B0C7-CB4A-8857-52A3E7987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FFD7E3D-018E-5540-8143-D52C4B40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66594FF-570A-9347-A32A-D6F6024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200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E3DCC4-356B-A340-9BF5-39AD9E375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712922"/>
            <a:ext cx="4058920" cy="401533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elliptic</a:t>
            </a:r>
            <a:r>
              <a:rPr lang="fr-FR"/>
              <a:t> </a:t>
            </a:r>
            <a:r>
              <a:rPr lang="fr-FR" err="1"/>
              <a:t>curves</a:t>
            </a:r>
            <a:r>
              <a:rPr lang="fr-FR"/>
              <a:t>, </a:t>
            </a:r>
            <a:r>
              <a:rPr lang="fr-FR" err="1"/>
              <a:t>isogenies</a:t>
            </a:r>
            <a:r>
              <a:rPr lang="fr-FR"/>
              <a:t>, post-quantum </a:t>
            </a:r>
            <a:r>
              <a:rPr lang="fr-FR" err="1"/>
              <a:t>cryptography</a:t>
            </a:r>
            <a:r>
              <a:rPr lang="fr-FR"/>
              <a:t>: modern and </a:t>
            </a:r>
            <a:r>
              <a:rPr lang="fr-FR" err="1"/>
              <a:t>rapidly</a:t>
            </a:r>
            <a:r>
              <a:rPr lang="fr-FR"/>
              <a:t> </a:t>
            </a:r>
            <a:r>
              <a:rPr lang="fr-FR" err="1"/>
              <a:t>evolving</a:t>
            </a:r>
            <a:r>
              <a:rPr lang="fr-FR"/>
              <a:t> </a:t>
            </a:r>
            <a:r>
              <a:rPr lang="fr-FR" err="1"/>
              <a:t>field</a:t>
            </a:r>
            <a:endParaRPr lang="fr-FR"/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fr-FR"/>
              <a:t>Introduction to </a:t>
            </a:r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Diffie</a:t>
            </a:r>
            <a:r>
              <a:rPr lang="fr-FR"/>
              <a:t>-Hellman (SIDH) key exchange in 2011 (part of SIKE standard)</a:t>
            </a:r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fr-FR"/>
              <a:t>Discovery of a polynomial time </a:t>
            </a:r>
            <a:r>
              <a:rPr lang="fr-FR" err="1"/>
              <a:t>attack</a:t>
            </a:r>
            <a:r>
              <a:rPr lang="fr-FR"/>
              <a:t> </a:t>
            </a:r>
            <a:r>
              <a:rPr lang="fr-FR" err="1"/>
              <a:t>against</a:t>
            </a:r>
            <a:r>
              <a:rPr lang="fr-FR"/>
              <a:t> SIDH in 2022 by </a:t>
            </a:r>
            <a:r>
              <a:rPr lang="fr-FR" err="1"/>
              <a:t>Castryck</a:t>
            </a:r>
            <a:r>
              <a:rPr lang="fr-FR"/>
              <a:t> and </a:t>
            </a:r>
            <a:r>
              <a:rPr lang="fr-FR" err="1"/>
              <a:t>Decru</a:t>
            </a:r>
            <a:endParaRPr lang="fr-FR"/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Wingdings" pitchFamily="2" charset="2"/>
              <a:buChar char="§"/>
            </a:pPr>
            <a:r>
              <a:rPr lang="fr-FR"/>
              <a:t>Introduction of the M-SIDH </a:t>
            </a:r>
            <a:r>
              <a:rPr lang="fr-FR" err="1"/>
              <a:t>scheme</a:t>
            </a:r>
            <a:r>
              <a:rPr lang="fr-FR"/>
              <a:t> as a </a:t>
            </a:r>
            <a:r>
              <a:rPr lang="fr-FR" err="1"/>
              <a:t>countermeasure</a:t>
            </a:r>
            <a:endParaRPr lang="fr-FR"/>
          </a:p>
          <a:p>
            <a:pPr marL="285750" indent="-285750">
              <a:lnSpc>
                <a:spcPct val="120000"/>
              </a:lnSpc>
              <a:buClr>
                <a:schemeClr val="bg1"/>
              </a:buClr>
              <a:buFont typeface="Wingdings" pitchFamily="2" charset="2"/>
              <a:buChar char="§"/>
            </a:pPr>
            <a:endParaRPr lang="fr-FR"/>
          </a:p>
          <a:p>
            <a:pPr>
              <a:lnSpc>
                <a:spcPct val="120000"/>
              </a:lnSpc>
              <a:buClr>
                <a:schemeClr val="bg1"/>
              </a:buClr>
            </a:pPr>
            <a:r>
              <a:rPr lang="fr-FR" b="1"/>
              <a:t>Project objective: </a:t>
            </a:r>
            <a:r>
              <a:rPr lang="fr-FR" err="1"/>
              <a:t>Implementation</a:t>
            </a:r>
            <a:r>
              <a:rPr lang="fr-FR"/>
              <a:t> and </a:t>
            </a:r>
            <a:r>
              <a:rPr lang="fr-FR" err="1"/>
              <a:t>evaluation</a:t>
            </a:r>
            <a:r>
              <a:rPr lang="fr-FR"/>
              <a:t> of M-SIDH in </a:t>
            </a:r>
            <a:r>
              <a:rPr lang="fr-FR" err="1"/>
              <a:t>terms</a:t>
            </a:r>
            <a:r>
              <a:rPr lang="fr-FR"/>
              <a:t> of performance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80124D-0355-C54B-9126-82BC6AB6B3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9178B4-D530-1544-B47E-4E68F088924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253E77-58BB-5342-B218-CB0FEF98A9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28" name="Picture 4" descr="The Castryck-Decru Attack on SIDH | by Prof Bill Buchanan OBE |  ASecuritySite: When Bob Met Alice | Medium">
            <a:extLst>
              <a:ext uri="{FF2B5EF4-FFF2-40B4-BE49-F238E27FC236}">
                <a16:creationId xmlns:a16="http://schemas.microsoft.com/office/drawing/2014/main" id="{31D3A7A0-3185-0344-0A5B-5D1D3083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515" y="2481066"/>
            <a:ext cx="3103147" cy="226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white background&#10;&#10;Description automatically generated with low confidence">
            <a:extLst>
              <a:ext uri="{FF2B5EF4-FFF2-40B4-BE49-F238E27FC236}">
                <a16:creationId xmlns:a16="http://schemas.microsoft.com/office/drawing/2014/main" id="{4D7AA366-DC19-53EA-F85C-079D44EDC6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61"/>
          <a:stretch/>
        </p:blipFill>
        <p:spPr>
          <a:xfrm>
            <a:off x="846686" y="896608"/>
            <a:ext cx="3666808" cy="1334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06615E-717A-C261-DF9C-621739FCDB74}"/>
              </a:ext>
            </a:extLst>
          </p:cNvPr>
          <p:cNvSpPr txBox="1"/>
          <p:nvPr/>
        </p:nvSpPr>
        <p:spPr>
          <a:xfrm>
            <a:off x="1227123" y="2240501"/>
            <a:ext cx="29059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/>
              <a:t>Fig.1: Microsoft $IKE 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6121BC-7EA2-2C1A-36E8-DE867AE991CE}"/>
              </a:ext>
            </a:extLst>
          </p:cNvPr>
          <p:cNvSpPr txBox="1"/>
          <p:nvPr/>
        </p:nvSpPr>
        <p:spPr>
          <a:xfrm>
            <a:off x="1227122" y="4673908"/>
            <a:ext cx="29059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Fig.2: Paper by Castryck and Decru</a:t>
            </a:r>
          </a:p>
        </p:txBody>
      </p:sp>
    </p:spTree>
    <p:extLst>
      <p:ext uri="{BB962C8B-B14F-4D97-AF65-F5344CB8AC3E}">
        <p14:creationId xmlns:p14="http://schemas.microsoft.com/office/powerpoint/2010/main" val="3269070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A96F7-1589-9B9F-D602-AEE82293A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27051"/>
            <a:ext cx="4058920" cy="858824"/>
          </a:xfrm>
        </p:spPr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DD79F-A001-DB8A-383D-6B7C12E5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444598"/>
            <a:ext cx="4058920" cy="3283660"/>
          </a:xfrm>
        </p:spPr>
        <p:txBody>
          <a:bodyPr/>
          <a:lstStyle/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</a:pPr>
            <a:r>
              <a:rPr lang="en-CH" dirty="0"/>
              <a:t>M-SIDH is currently suffering from performance issues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</a:pPr>
            <a:r>
              <a:rPr lang="en-CH" dirty="0"/>
              <a:t>Main bottleneck is isogeny computation</a:t>
            </a:r>
          </a:p>
          <a:p>
            <a:pPr marL="285750" indent="-285750">
              <a:buClr>
                <a:schemeClr val="tx1">
                  <a:lumMod val="20000"/>
                  <a:lumOff val="80000"/>
                </a:schemeClr>
              </a:buClr>
              <a:buFont typeface="Wingdings" pitchFamily="2" charset="2"/>
              <a:buChar char="§"/>
            </a:pPr>
            <a:r>
              <a:rPr lang="en-CH" dirty="0"/>
              <a:t>Next step: Multi-threading, low-level implementation,TPC for curve</a:t>
            </a:r>
          </a:p>
          <a:p>
            <a:pPr>
              <a:buClr>
                <a:schemeClr val="tx1">
                  <a:lumMod val="20000"/>
                  <a:lumOff val="80000"/>
                </a:schemeClr>
              </a:buClr>
            </a:pPr>
            <a:endParaRPr lang="en-CH" dirty="0"/>
          </a:p>
          <a:p>
            <a:pPr>
              <a:buClr>
                <a:schemeClr val="tx1">
                  <a:lumMod val="20000"/>
                  <a:lumOff val="80000"/>
                </a:schemeClr>
              </a:buClr>
            </a:pPr>
            <a:r>
              <a:rPr lang="en-CH" dirty="0"/>
              <a:t>Rapidly developing field, but should we rather focus on other alternatives?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64A31-9C19-1477-3005-0BE71C14E6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2D9478-1784-DC39-3D99-30DE1E252D3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Malo RANZETTI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4A6AA-43BA-0914-41E7-9E6CB185D0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A3F90A-50D9-1144-38D9-3E312529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8" y="1285875"/>
            <a:ext cx="2359138" cy="1486256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825BAE-1587-B778-F250-1FEC5BA8F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8" y="2954694"/>
            <a:ext cx="3534746" cy="129018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9B9FC2-C5A2-FA47-B535-5856313022C3}"/>
              </a:ext>
            </a:extLst>
          </p:cNvPr>
          <p:cNvSpPr txBox="1"/>
          <p:nvPr/>
        </p:nvSpPr>
        <p:spPr>
          <a:xfrm>
            <a:off x="1435491" y="4428176"/>
            <a:ext cx="21371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b="1" i="1" dirty="0"/>
              <a:t>Summary of key results</a:t>
            </a:r>
          </a:p>
        </p:txBody>
      </p:sp>
    </p:spTree>
    <p:extLst>
      <p:ext uri="{BB962C8B-B14F-4D97-AF65-F5344CB8AC3E}">
        <p14:creationId xmlns:p14="http://schemas.microsoft.com/office/powerpoint/2010/main" val="2295641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C04D4F0-9F00-D043-B80F-52268AB00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836883"/>
            <a:ext cx="7726363" cy="4113577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000" b="0" i="0">
                <a:effectLst/>
                <a:latin typeface="Times New Roman" panose="02020603050405020304" pitchFamily="18" charset="0"/>
              </a:rPr>
              <a:t>[1] Daniel J. Bernstein, Luca De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Feo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Antonin Leroux, and Benjamin Smith. Faster computation of isogenies of large prime degree. Algorithmic Number Theory Symposium 2020, Document ID: 44d5ade1c1778d86a5b035ad20f880c08031a1dc. Homepage: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3"/>
              </a:rPr>
              <a:t>https://velusqrt.isogeny.org/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2020.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4"/>
              </a:rPr>
              <a:t>https://velusqrt.isogeny.org/velusqrt-20200616.pdf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[2] Fabio Campos, Jorge Chavez-Saab, Jesús-Javier Chi-Domínguez, Michael Meyer,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Krijn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Reijnders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Francisco Rodríguez-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Henríquez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Peter Schwabe, and Thom Wiggers. On the Practicality of Post-Quantum TLS Using Large-Parameter CSIDH.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2023/793. </a:t>
            </a:r>
            <a:r>
              <a:rPr lang="en-GB" sz="1000" b="0" i="0">
                <a:effectLst/>
                <a:latin typeface="Courier New" panose="02070309020205020404" pitchFamily="49" charset="0"/>
              </a:rPr>
              <a:t>https://</a:t>
            </a:r>
            <a:r>
              <a:rPr lang="en-GB" sz="1000" b="0" i="0" err="1">
                <a:effectLst/>
                <a:latin typeface="Courier New" panose="02070309020205020404" pitchFamily="49" charset="0"/>
              </a:rPr>
              <a:t>eprint.iacr.org</a:t>
            </a:r>
            <a:r>
              <a:rPr lang="en-GB" sz="1000" b="0" i="0">
                <a:effectLst/>
                <a:latin typeface="Courier New" panose="02070309020205020404" pitchFamily="49" charset="0"/>
              </a:rPr>
              <a:t>/2023/793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2023.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5"/>
              </a:rPr>
              <a:t>https://eprint.iacr.org/2023/793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[3]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Wouter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Castryck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and Thomas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Decru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An efficient key recovery attack on SIDH. Cryptology</a:t>
            </a:r>
            <a:r>
              <a:rPr lang="en-GB" sz="1000">
                <a:latin typeface="Times New Roman" panose="02020603050405020304" pitchFamily="18" charset="0"/>
              </a:rPr>
              <a:t>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2022/975. 2022.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6"/>
              </a:rPr>
              <a:t>https://eprint.iacr.org/2022/975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[4]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Wouter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Castryck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Tanja Lange, Chloe Martindale, Lorenz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Panny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and Joost Renes. CSIDH: An Efficient Post-Quantum Commutative Group Action.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2018/383. </a:t>
            </a:r>
            <a:r>
              <a:rPr lang="en-GB" sz="1000" b="0" i="0">
                <a:effectLst/>
                <a:latin typeface="Courier New" panose="02070309020205020404" pitchFamily="49" charset="0"/>
              </a:rPr>
              <a:t>https://</a:t>
            </a:r>
            <a:r>
              <a:rPr lang="en-GB" sz="1000" b="0" i="0" err="1">
                <a:effectLst/>
                <a:latin typeface="Courier New" panose="02070309020205020404" pitchFamily="49" charset="0"/>
              </a:rPr>
              <a:t>eprint.iacr.org</a:t>
            </a:r>
            <a:r>
              <a:rPr lang="en-GB" sz="1000" b="0" i="0">
                <a:effectLst/>
                <a:latin typeface="Courier New" panose="02070309020205020404" pitchFamily="49" charset="0"/>
              </a:rPr>
              <a:t>/2018/383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2018.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7"/>
              </a:rPr>
              <a:t>https://eprint.iacr.org/2018/383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[5] Craig Costello, Patrick Longa, and Michael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Naehrig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Efficient algorithms for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supersingular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isogeny Diffie-Hellman.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2016/413. 2016.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8"/>
              </a:rPr>
              <a:t>https://eprint.iacr.org/2016/413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[6] Luca De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Feo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David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Jao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and Jérôme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Plût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Towards quantum-resistant cryptosystems from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supersingular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elliptic curve isogenies.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2011/506. 2011.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9"/>
              </a:rPr>
              <a:t>https://eprint.iacr.org/2011/506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[7]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Tako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Boris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Fouotsa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SIDH with masked torsion point images.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2022/1054. 2022.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0"/>
              </a:rPr>
              <a:t>https://eprint.iacr.org/2022/1054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[8]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Tako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Boris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Fouotsa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Tomoki Moriya, and Christophe Petit. M-SIDH and MD-SIDH: countering SIDH attacks by masking information.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2023/013. 2023.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1"/>
              </a:rPr>
              <a:t>https://eprint.iacr.org/2023/013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[9] Gora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Adj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Jesús-Javier Chi-Domínguez, and Francisco Rodríguez-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Henríquez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SIBC Python </a:t>
            </a:r>
            <a:r>
              <a:rPr lang="en-GB" sz="1000">
                <a:latin typeface="Times New Roman" panose="02020603050405020304" pitchFamily="18" charset="0"/>
              </a:rPr>
              <a:t>l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ibrary. 2021.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2"/>
              </a:rPr>
              <a:t>https://github.com/JJChiDguez/sibc/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1000" b="0" i="0">
                <a:effectLst/>
                <a:latin typeface="Times New Roman" panose="02020603050405020304" pitchFamily="18" charset="0"/>
              </a:rPr>
              <a:t>[10]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Kaizhan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Lin,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Jianming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Lin,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Shiping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Cai,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Weize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Wang, and Chang-An Zhao. Public-key Compression in M-SIDH.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2023/136. 2023.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3"/>
              </a:rPr>
              <a:t>https://eprint.iacr.org/2023/136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[11] University of Duisburg-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EssenSVG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version: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Flugaal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Original schema: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A.J.jacquie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MacLaine/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Vinck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File:Diffie-Hellman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Key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Exchange.svg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- Wikimedia Commons. 2020.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4"/>
              </a:rPr>
              <a:t>https://commons.wikimedia.org/wiki/File:Diffie-Hellman_Key_Exchange.svg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[12] Damien Robert. Breaking SIDH in polynomial time. Cryptology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ePrint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 Archive, Paper 2022/1038.2022. 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5"/>
              </a:rPr>
              <a:t>https://eprint.iacr.org/2022/1038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br>
              <a:rPr lang="en-GB" sz="1000"/>
            </a:br>
            <a:r>
              <a:rPr lang="en-GB" sz="1000" b="0" i="0">
                <a:effectLst/>
                <a:latin typeface="Times New Roman" panose="02020603050405020304" pitchFamily="18" charset="0"/>
              </a:rPr>
              <a:t>[13] The Sage Developers. </a:t>
            </a:r>
            <a:r>
              <a:rPr lang="en-GB" sz="1000" b="0" i="0" err="1">
                <a:effectLst/>
                <a:latin typeface="Times New Roman" panose="02020603050405020304" pitchFamily="18" charset="0"/>
              </a:rPr>
              <a:t>SageMath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, the Sage Mathematics Software System (Version 9.8). 2023.U R L: </a:t>
            </a:r>
            <a:r>
              <a:rPr lang="en-GB" sz="1000" b="0" i="0">
                <a:effectLst/>
                <a:latin typeface="Courier New" panose="02070309020205020404" pitchFamily="49" charset="0"/>
                <a:hlinkClick r:id="rId16"/>
              </a:rPr>
              <a:t>https://www.sagemath.org</a:t>
            </a:r>
            <a:r>
              <a:rPr lang="en-GB" sz="1000" b="0" i="0">
                <a:effectLst/>
                <a:latin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fr-FR" sz="100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ADC9092-B8AD-9448-9690-13D94442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542299"/>
          </a:xfrm>
        </p:spPr>
        <p:txBody>
          <a:bodyPr/>
          <a:lstStyle/>
          <a:p>
            <a:r>
              <a:rPr lang="fr-FR"/>
              <a:t>Bibliography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0AD287-D36E-824B-97DA-B5B92B42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9CD81-F741-E34D-918B-879020443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Malo RANZETTI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C95DC5-778C-474A-AD7D-E5E2435C9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8020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BFE6A9-92F2-B238-8F29-0B4629A2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3140" y="1516062"/>
            <a:ext cx="2738437" cy="2111375"/>
          </a:xfrm>
        </p:spPr>
        <p:txBody>
          <a:bodyPr/>
          <a:lstStyle/>
          <a:p>
            <a:pPr algn="ctr"/>
            <a:r>
              <a:rPr lang="en-CH" dirty="0"/>
              <a:t>Questions?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2839F-09E4-03B8-E2E1-0A72BBCCD5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 dirty="0"/>
              <a:t>IMPLEMENTING M-SIDH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9B21-7414-B489-5E50-7EE6E11669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 dirty="0"/>
              <a:t>Malo RANZETTI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6C9D-896A-18BB-DAC4-4785A23A27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8" name="Picture 7" descr="A picture containing child art, art, graphics, cartoon&#10;&#10;Description automatically generated">
            <a:extLst>
              <a:ext uri="{FF2B5EF4-FFF2-40B4-BE49-F238E27FC236}">
                <a16:creationId xmlns:a16="http://schemas.microsoft.com/office/drawing/2014/main" id="{EE881F2D-7B49-66EC-BBE9-981A1E8D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031" y="358815"/>
            <a:ext cx="1633827" cy="1633827"/>
          </a:xfrm>
          <a:prstGeom prst="rect">
            <a:avLst/>
          </a:prstGeom>
        </p:spPr>
      </p:pic>
      <p:pic>
        <p:nvPicPr>
          <p:cNvPr id="10" name="Picture 9" descr="A picture containing text, fin, fish&#10;&#10;Description automatically generated">
            <a:extLst>
              <a:ext uri="{FF2B5EF4-FFF2-40B4-BE49-F238E27FC236}">
                <a16:creationId xmlns:a16="http://schemas.microsoft.com/office/drawing/2014/main" id="{F337C2D5-09DE-BB56-68F1-0C8421DD3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190" y="2672623"/>
            <a:ext cx="1633827" cy="16338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D57ED5-43D6-4B15-BF62-EB9DF5480322}"/>
              </a:ext>
            </a:extLst>
          </p:cNvPr>
          <p:cNvSpPr txBox="1"/>
          <p:nvPr/>
        </p:nvSpPr>
        <p:spPr>
          <a:xfrm>
            <a:off x="1628235" y="2100959"/>
            <a:ext cx="21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Monkeys doing Elliptic Curve Cryptography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B5BC24-F821-D5D3-7829-3843204B90ED}"/>
              </a:ext>
            </a:extLst>
          </p:cNvPr>
          <p:cNvSpPr txBox="1"/>
          <p:nvPr/>
        </p:nvSpPr>
        <p:spPr>
          <a:xfrm>
            <a:off x="1612394" y="4433729"/>
            <a:ext cx="21426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Cryptographic fish (Rembrandt)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3F761E-077B-C1CE-8C01-CC39B95C0CEF}"/>
              </a:ext>
            </a:extLst>
          </p:cNvPr>
          <p:cNvSpPr txBox="1"/>
          <p:nvPr/>
        </p:nvSpPr>
        <p:spPr>
          <a:xfrm>
            <a:off x="1313283" y="4844912"/>
            <a:ext cx="29059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Fig.4: Generated illustrations [DALL-E-2]</a:t>
            </a:r>
          </a:p>
        </p:txBody>
      </p:sp>
    </p:spTree>
    <p:extLst>
      <p:ext uri="{BB962C8B-B14F-4D97-AF65-F5344CB8AC3E}">
        <p14:creationId xmlns:p14="http://schemas.microsoft.com/office/powerpoint/2010/main" val="33377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Quantom GIF">
            <a:extLst>
              <a:ext uri="{FF2B5EF4-FFF2-40B4-BE49-F238E27FC236}">
                <a16:creationId xmlns:a16="http://schemas.microsoft.com/office/drawing/2014/main" id="{532B8AA0-2F8F-8FAE-0BC9-ECB24690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875" y="1836876"/>
            <a:ext cx="3671466" cy="20651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59772" y="1972732"/>
            <a:ext cx="3671466" cy="2854459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fr-FR" b="1"/>
              <a:t>Basic </a:t>
            </a:r>
            <a:r>
              <a:rPr lang="fr-FR" b="1" err="1"/>
              <a:t>idea</a:t>
            </a:r>
            <a:r>
              <a:rPr lang="fr-FR" b="1"/>
              <a:t>:</a:t>
            </a:r>
          </a:p>
          <a:p>
            <a:pPr>
              <a:buClr>
                <a:schemeClr val="bg1"/>
              </a:buClr>
            </a:pPr>
            <a:r>
              <a:rPr lang="fr-FR"/>
              <a:t>Use </a:t>
            </a:r>
            <a:r>
              <a:rPr lang="fr-FR" err="1"/>
              <a:t>isogenies</a:t>
            </a:r>
            <a:r>
              <a:rPr lang="fr-FR"/>
              <a:t> </a:t>
            </a:r>
            <a:r>
              <a:rPr lang="fr-FR" err="1"/>
              <a:t>between</a:t>
            </a:r>
            <a:r>
              <a:rPr lang="fr-FR"/>
              <a:t> </a:t>
            </a:r>
            <a:r>
              <a:rPr lang="fr-FR" err="1"/>
              <a:t>curves</a:t>
            </a:r>
            <a:r>
              <a:rPr lang="fr-FR"/>
              <a:t> as the </a:t>
            </a:r>
            <a:r>
              <a:rPr lang="fr-FR" err="1"/>
              <a:t>trapdoor</a:t>
            </a:r>
            <a:r>
              <a:rPr lang="fr-FR"/>
              <a:t> </a:t>
            </a:r>
            <a:r>
              <a:rPr lang="fr-FR" err="1"/>
              <a:t>function</a:t>
            </a:r>
            <a:r>
              <a:rPr lang="fr-FR"/>
              <a:t> in a </a:t>
            </a:r>
            <a:r>
              <a:rPr lang="fr-FR" err="1"/>
              <a:t>Diffie</a:t>
            </a:r>
            <a:r>
              <a:rPr lang="fr-FR"/>
              <a:t>-Hellman </a:t>
            </a:r>
            <a:r>
              <a:rPr lang="fr-FR" err="1"/>
              <a:t>scheme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</p:spPr>
        <p:txBody>
          <a:bodyPr anchor="t">
            <a:normAutofit/>
          </a:bodyPr>
          <a:lstStyle/>
          <a:p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Diffie</a:t>
            </a:r>
            <a:r>
              <a:rPr lang="fr-FR"/>
              <a:t>-Hellman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221413" y="2778452"/>
            <a:ext cx="3341052" cy="91152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115989" y="1874064"/>
            <a:ext cx="3543260" cy="5127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1238" y="195263"/>
            <a:ext cx="512762" cy="163552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1E1CD7C-2161-7D43-862E-CE4C333CD873}" type="slidenum">
              <a:rPr lang="fr-FR" smtClean="0"/>
              <a:pPr>
                <a:spcAft>
                  <a:spcPts val="600"/>
                </a:spcAft>
              </a:pPr>
              <a:t>3</a:t>
            </a:fld>
            <a:endParaRPr lang="fr-FR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B8A9F2-899E-B339-62FB-1C50C6C99862}"/>
              </a:ext>
            </a:extLst>
          </p:cNvPr>
          <p:cNvSpPr txBox="1"/>
          <p:nvPr/>
        </p:nvSpPr>
        <p:spPr>
          <a:xfrm>
            <a:off x="1278297" y="4001967"/>
            <a:ext cx="29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Fig.3: Animation illustrating an isogeny based DH [Microsoft]</a:t>
            </a:r>
          </a:p>
        </p:txBody>
      </p:sp>
    </p:spTree>
    <p:extLst>
      <p:ext uri="{BB962C8B-B14F-4D97-AF65-F5344CB8AC3E}">
        <p14:creationId xmlns:p14="http://schemas.microsoft.com/office/powerpoint/2010/main" val="171479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6"/>
            <a:ext cx="4058920" cy="1081922"/>
          </a:xfrm>
        </p:spPr>
        <p:txBody>
          <a:bodyPr/>
          <a:lstStyle/>
          <a:p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Diffie</a:t>
            </a:r>
            <a:r>
              <a:rPr lang="fr-FR"/>
              <a:t>-Hellman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59798"/>
            <a:ext cx="4058920" cy="2868460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fr-FR"/>
              <a:t>Standard DH </a:t>
            </a:r>
            <a:r>
              <a:rPr lang="fr-FR" err="1"/>
              <a:t>layout</a:t>
            </a:r>
            <a:r>
              <a:rPr lang="fr-FR"/>
              <a:t> </a:t>
            </a:r>
            <a:r>
              <a:rPr lang="fr-FR" err="1"/>
              <a:t>with</a:t>
            </a:r>
            <a:r>
              <a:rPr lang="fr-FR"/>
              <a:t>: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 err="1"/>
              <a:t>Starting</a:t>
            </a:r>
            <a:r>
              <a:rPr lang="fr-FR"/>
              <a:t> </a:t>
            </a:r>
            <a:r>
              <a:rPr lang="fr-FR" err="1"/>
              <a:t>curve</a:t>
            </a:r>
            <a:r>
              <a:rPr lang="fr-FR"/>
              <a:t> E</a:t>
            </a:r>
            <a:r>
              <a:rPr lang="fr-FR" baseline="-25000"/>
              <a:t>0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/>
              <a:t>Secret </a:t>
            </a:r>
            <a:r>
              <a:rPr lang="fr-FR" err="1"/>
              <a:t>isogenies</a:t>
            </a:r>
            <a:r>
              <a:rPr lang="fr-FR"/>
              <a:t> </a:t>
            </a:r>
            <a:r>
              <a:rPr lang="fr-FR" err="1"/>
              <a:t>ϕ</a:t>
            </a:r>
            <a:r>
              <a:rPr lang="fr-FR" baseline="-25000" err="1"/>
              <a:t>A</a:t>
            </a:r>
            <a:r>
              <a:rPr lang="fr-FR"/>
              <a:t> and </a:t>
            </a:r>
            <a:r>
              <a:rPr lang="fr-FR" err="1"/>
              <a:t>ϕ</a:t>
            </a:r>
            <a:r>
              <a:rPr lang="fr-FR" baseline="-25000" err="1"/>
              <a:t>B</a:t>
            </a:r>
            <a:r>
              <a:rPr lang="fr-FR"/>
              <a:t>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 err="1"/>
              <a:t>Resulting</a:t>
            </a:r>
            <a:r>
              <a:rPr lang="fr-FR"/>
              <a:t> </a:t>
            </a:r>
            <a:r>
              <a:rPr lang="fr-FR" err="1"/>
              <a:t>curves</a:t>
            </a:r>
            <a:r>
              <a:rPr lang="fr-FR"/>
              <a:t> E</a:t>
            </a:r>
            <a:r>
              <a:rPr lang="fr-FR" baseline="-25000"/>
              <a:t>AB</a:t>
            </a:r>
            <a:r>
              <a:rPr lang="fr-FR"/>
              <a:t> = E</a:t>
            </a:r>
            <a:r>
              <a:rPr lang="fr-FR" baseline="-25000"/>
              <a:t>BA</a:t>
            </a:r>
            <a:r>
              <a:rPr lang="fr-FR"/>
              <a:t> have the </a:t>
            </a:r>
            <a:r>
              <a:rPr lang="fr-FR" err="1"/>
              <a:t>same</a:t>
            </a:r>
            <a:r>
              <a:rPr lang="fr-FR"/>
              <a:t> j-invariant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6B4A-917E-54E6-8736-661F50059783}"/>
              </a:ext>
            </a:extLst>
          </p:cNvPr>
          <p:cNvSpPr txBox="1"/>
          <p:nvPr/>
        </p:nvSpPr>
        <p:spPr>
          <a:xfrm>
            <a:off x="327709" y="2282915"/>
            <a:ext cx="5829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</a:t>
            </a:r>
            <a:r>
              <a:rPr lang="fr-FR" baseline="-250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31659-4072-2ABE-F7B3-9F03E27AC7F8}"/>
              </a:ext>
            </a:extLst>
          </p:cNvPr>
          <p:cNvSpPr txBox="1"/>
          <p:nvPr/>
        </p:nvSpPr>
        <p:spPr>
          <a:xfrm>
            <a:off x="3254825" y="2282915"/>
            <a:ext cx="13168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>
                    <a:lumMod val="50000"/>
                  </a:schemeClr>
                </a:solidFill>
              </a:rPr>
              <a:t>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AB</a:t>
            </a:r>
            <a:r>
              <a:rPr lang="fr-FR"/>
              <a:t>) = 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BA</a:t>
            </a:r>
            <a:r>
              <a:rPr lang="fr-FR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fr-FR" baseline="-2500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1462E-A1A1-8ECA-BA99-118FBFCEA37F}"/>
              </a:ext>
            </a:extLst>
          </p:cNvPr>
          <p:cNvSpPr txBox="1"/>
          <p:nvPr/>
        </p:nvSpPr>
        <p:spPr>
          <a:xfrm>
            <a:off x="1817768" y="94134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DAB60-08CC-D438-B5A0-631CCAADEAF2}"/>
              </a:ext>
            </a:extLst>
          </p:cNvPr>
          <p:cNvSpPr txBox="1"/>
          <p:nvPr/>
        </p:nvSpPr>
        <p:spPr>
          <a:xfrm>
            <a:off x="1817768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3B4622-96DE-CC66-D814-C1929050D75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10671" y="1091384"/>
            <a:ext cx="907097" cy="13415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CE470-BC70-DAAD-8E9A-3750F8CBA9F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10671" y="2432956"/>
            <a:ext cx="907097" cy="13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DF57A2-519E-F0F4-D428-136EEA0CFABF}"/>
              </a:ext>
            </a:extLst>
          </p:cNvPr>
          <p:cNvSpPr txBox="1"/>
          <p:nvPr/>
        </p:nvSpPr>
        <p:spPr>
          <a:xfrm>
            <a:off x="910353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ϕ</a:t>
            </a:r>
            <a:r>
              <a:rPr lang="fr-FR" baseline="-25000" err="1"/>
              <a:t>A</a:t>
            </a:r>
            <a:endParaRPr lang="fr-FR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A61DB6-6B61-7345-7D88-89A977F35F4A}"/>
              </a:ext>
            </a:extLst>
          </p:cNvPr>
          <p:cNvSpPr txBox="1"/>
          <p:nvPr/>
        </p:nvSpPr>
        <p:spPr>
          <a:xfrm>
            <a:off x="894907" y="307860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ϕ</a:t>
            </a:r>
            <a:r>
              <a:rPr lang="fr-FR" baseline="-25000" err="1"/>
              <a:t>B</a:t>
            </a:r>
            <a:endParaRPr lang="fr-FR" baseline="-25000"/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9FA45A1-E39B-7895-220B-6C8D7067F6F0}"/>
              </a:ext>
            </a:extLst>
          </p:cNvPr>
          <p:cNvCxnSpPr>
            <a:stCxn id="11" idx="3"/>
          </p:cNvCxnSpPr>
          <p:nvPr/>
        </p:nvCxnSpPr>
        <p:spPr>
          <a:xfrm flipV="1">
            <a:off x="2211764" y="1241425"/>
            <a:ext cx="244720" cy="2510609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7D3DA4F-808B-219C-98BA-04D4A8A6FDDE}"/>
              </a:ext>
            </a:extLst>
          </p:cNvPr>
          <p:cNvCxnSpPr>
            <a:stCxn id="10" idx="3"/>
          </p:cNvCxnSpPr>
          <p:nvPr/>
        </p:nvCxnSpPr>
        <p:spPr>
          <a:xfrm>
            <a:off x="2211764" y="1091384"/>
            <a:ext cx="190476" cy="2510609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5A3168-5303-79F8-554B-FB937792963A}"/>
              </a:ext>
            </a:extLst>
          </p:cNvPr>
          <p:cNvSpPr txBox="1"/>
          <p:nvPr/>
        </p:nvSpPr>
        <p:spPr>
          <a:xfrm>
            <a:off x="2484577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FFAB1B-3F2F-2617-E05A-50C00A1FDDE9}"/>
              </a:ext>
            </a:extLst>
          </p:cNvPr>
          <p:cNvSpPr txBox="1"/>
          <p:nvPr/>
        </p:nvSpPr>
        <p:spPr>
          <a:xfrm>
            <a:off x="2484577" y="94784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E569B9-E69E-264B-8680-E008E4D38505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2878573" y="1097887"/>
            <a:ext cx="732535" cy="11802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E24373-EE4F-677A-C046-DCE6F1D70FDB}"/>
              </a:ext>
            </a:extLst>
          </p:cNvPr>
          <p:cNvCxnSpPr>
            <a:stCxn id="42" idx="3"/>
          </p:cNvCxnSpPr>
          <p:nvPr/>
        </p:nvCxnSpPr>
        <p:spPr>
          <a:xfrm flipV="1">
            <a:off x="2878573" y="2571750"/>
            <a:ext cx="1228480" cy="118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FC85BB-8FC6-45E6-FF80-0ACE86601E2D}"/>
              </a:ext>
            </a:extLst>
          </p:cNvPr>
          <p:cNvSpPr txBox="1"/>
          <p:nvPr/>
        </p:nvSpPr>
        <p:spPr>
          <a:xfrm>
            <a:off x="1720514" y="2331110"/>
            <a:ext cx="775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/>
              <a:t>Transmission</a:t>
            </a:r>
          </a:p>
        </p:txBody>
      </p:sp>
    </p:spTree>
    <p:extLst>
      <p:ext uri="{BB962C8B-B14F-4D97-AF65-F5344CB8AC3E}">
        <p14:creationId xmlns:p14="http://schemas.microsoft.com/office/powerpoint/2010/main" val="238996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6"/>
            <a:ext cx="4058920" cy="1081922"/>
          </a:xfrm>
        </p:spPr>
        <p:txBody>
          <a:bodyPr/>
          <a:lstStyle/>
          <a:p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Diffie</a:t>
            </a:r>
            <a:r>
              <a:rPr lang="fr-FR"/>
              <a:t>-Hellman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59798"/>
            <a:ext cx="4058920" cy="2868460"/>
          </a:xfrm>
        </p:spPr>
        <p:txBody>
          <a:bodyPr/>
          <a:lstStyle/>
          <a:p>
            <a:pPr>
              <a:buClr>
                <a:schemeClr val="bg1"/>
              </a:buClr>
            </a:pPr>
            <a:r>
              <a:rPr lang="fr-FR" dirty="0"/>
              <a:t>Standard DH </a:t>
            </a:r>
            <a:r>
              <a:rPr lang="fr-FR" dirty="0" err="1"/>
              <a:t>layout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: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 dirty="0" err="1"/>
              <a:t>Starting</a:t>
            </a:r>
            <a:r>
              <a:rPr lang="fr-FR" dirty="0"/>
              <a:t> </a:t>
            </a:r>
            <a:r>
              <a:rPr lang="fr-FR" dirty="0" err="1"/>
              <a:t>curve</a:t>
            </a:r>
            <a:r>
              <a:rPr lang="fr-FR" dirty="0"/>
              <a:t> E</a:t>
            </a:r>
            <a:r>
              <a:rPr lang="fr-FR" baseline="-25000" dirty="0"/>
              <a:t>0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 dirty="0"/>
              <a:t>Secret </a:t>
            </a:r>
            <a:r>
              <a:rPr lang="fr-FR" dirty="0" err="1"/>
              <a:t>isogenies</a:t>
            </a:r>
            <a:r>
              <a:rPr lang="fr-FR" dirty="0"/>
              <a:t> </a:t>
            </a:r>
            <a:r>
              <a:rPr lang="fr-FR" dirty="0" err="1"/>
              <a:t>ϕ</a:t>
            </a:r>
            <a:r>
              <a:rPr lang="fr-FR" baseline="-25000" dirty="0" err="1"/>
              <a:t>A</a:t>
            </a:r>
            <a:r>
              <a:rPr lang="fr-FR" dirty="0"/>
              <a:t> and </a:t>
            </a:r>
            <a:r>
              <a:rPr lang="fr-FR" dirty="0" err="1"/>
              <a:t>ϕ</a:t>
            </a:r>
            <a:r>
              <a:rPr lang="fr-FR" baseline="-25000" dirty="0" err="1"/>
              <a:t>B</a:t>
            </a:r>
            <a:r>
              <a:rPr lang="fr-FR" dirty="0"/>
              <a:t> 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§"/>
            </a:pPr>
            <a:r>
              <a:rPr lang="fr-FR" dirty="0" err="1"/>
              <a:t>Resulting</a:t>
            </a:r>
            <a:r>
              <a:rPr lang="fr-FR" dirty="0"/>
              <a:t> </a:t>
            </a:r>
            <a:r>
              <a:rPr lang="fr-FR" dirty="0" err="1"/>
              <a:t>curves</a:t>
            </a:r>
            <a:r>
              <a:rPr lang="fr-FR" dirty="0"/>
              <a:t> E</a:t>
            </a:r>
            <a:r>
              <a:rPr lang="fr-FR" baseline="-25000" dirty="0"/>
              <a:t>AB</a:t>
            </a:r>
            <a:r>
              <a:rPr lang="fr-FR" dirty="0"/>
              <a:t> = E</a:t>
            </a:r>
            <a:r>
              <a:rPr lang="fr-FR" baseline="-25000" dirty="0"/>
              <a:t>BA</a:t>
            </a:r>
            <a:r>
              <a:rPr lang="fr-FR" dirty="0"/>
              <a:t> have the </a:t>
            </a:r>
            <a:r>
              <a:rPr lang="fr-FR" dirty="0" err="1"/>
              <a:t>same</a:t>
            </a:r>
            <a:r>
              <a:rPr lang="fr-FR" dirty="0"/>
              <a:t> j-invariant</a:t>
            </a:r>
          </a:p>
          <a:p>
            <a:pPr>
              <a:buClr>
                <a:schemeClr val="bg1"/>
              </a:buClr>
            </a:pPr>
            <a:endParaRPr lang="fr-FR" b="1" dirty="0"/>
          </a:p>
          <a:p>
            <a:pPr>
              <a:buClr>
                <a:schemeClr val="bg1"/>
              </a:buClr>
            </a:pPr>
            <a:r>
              <a:rPr lang="fr-FR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</a:t>
            </a:r>
            <a:r>
              <a:rPr lang="fr-F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 </a:t>
            </a:r>
            <a:r>
              <a:rPr lang="fr-FR" b="1" dirty="0" err="1"/>
              <a:t>Isogenies</a:t>
            </a:r>
            <a:r>
              <a:rPr lang="fr-FR" b="1" dirty="0"/>
              <a:t> on </a:t>
            </a:r>
            <a:r>
              <a:rPr lang="fr-FR" b="1" dirty="0" err="1"/>
              <a:t>supersingular</a:t>
            </a:r>
            <a:r>
              <a:rPr lang="fr-FR" b="1" dirty="0"/>
              <a:t> </a:t>
            </a:r>
            <a:r>
              <a:rPr lang="fr-FR" b="1" dirty="0" err="1"/>
              <a:t>curves</a:t>
            </a:r>
            <a:r>
              <a:rPr lang="fr-FR" b="1" dirty="0"/>
              <a:t> are not commutative</a:t>
            </a:r>
            <a:endParaRPr lang="fr-FR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6B4A-917E-54E6-8736-661F50059783}"/>
              </a:ext>
            </a:extLst>
          </p:cNvPr>
          <p:cNvSpPr txBox="1"/>
          <p:nvPr/>
        </p:nvSpPr>
        <p:spPr>
          <a:xfrm>
            <a:off x="327709" y="2282915"/>
            <a:ext cx="58296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E</a:t>
            </a:r>
            <a:r>
              <a:rPr lang="fr-FR" baseline="-2500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31659-4072-2ABE-F7B3-9F03E27AC7F8}"/>
              </a:ext>
            </a:extLst>
          </p:cNvPr>
          <p:cNvSpPr txBox="1"/>
          <p:nvPr/>
        </p:nvSpPr>
        <p:spPr>
          <a:xfrm>
            <a:off x="3254825" y="2282915"/>
            <a:ext cx="1316857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>
                    <a:lumMod val="50000"/>
                  </a:schemeClr>
                </a:solidFill>
              </a:rPr>
              <a:t>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AB</a:t>
            </a:r>
            <a:r>
              <a:rPr lang="fr-FR"/>
              <a:t>) </a:t>
            </a:r>
            <a:r>
              <a:rPr lang="fr-FR" sz="1400">
                <a:solidFill>
                  <a:schemeClr val="bg1"/>
                </a:solidFill>
                <a:highlight>
                  <a:srgbClr val="800000"/>
                </a:highlight>
              </a:rPr>
              <a:t>≠</a:t>
            </a:r>
            <a:r>
              <a:rPr lang="fr-FR"/>
              <a:t> 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BA</a:t>
            </a:r>
            <a:r>
              <a:rPr lang="fr-FR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fr-FR" baseline="-2500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1462E-A1A1-8ECA-BA99-118FBFCEA37F}"/>
              </a:ext>
            </a:extLst>
          </p:cNvPr>
          <p:cNvSpPr txBox="1"/>
          <p:nvPr/>
        </p:nvSpPr>
        <p:spPr>
          <a:xfrm>
            <a:off x="1817768" y="94134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DAB60-08CC-D438-B5A0-631CCAADEAF2}"/>
              </a:ext>
            </a:extLst>
          </p:cNvPr>
          <p:cNvSpPr txBox="1"/>
          <p:nvPr/>
        </p:nvSpPr>
        <p:spPr>
          <a:xfrm>
            <a:off x="1817768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3B4622-96DE-CC66-D814-C1929050D75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910671" y="1091384"/>
            <a:ext cx="907097" cy="134157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CE470-BC70-DAAD-8E9A-3750F8CBA9F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910671" y="2432956"/>
            <a:ext cx="907097" cy="1319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DF57A2-519E-F0F4-D428-136EEA0CFABF}"/>
              </a:ext>
            </a:extLst>
          </p:cNvPr>
          <p:cNvSpPr txBox="1"/>
          <p:nvPr/>
        </p:nvSpPr>
        <p:spPr>
          <a:xfrm>
            <a:off x="910353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ϕ</a:t>
            </a:r>
            <a:r>
              <a:rPr lang="fr-FR" baseline="-25000" err="1"/>
              <a:t>A</a:t>
            </a:r>
            <a:endParaRPr lang="fr-FR" baseline="-250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A61DB6-6B61-7345-7D88-89A977F35F4A}"/>
              </a:ext>
            </a:extLst>
          </p:cNvPr>
          <p:cNvSpPr txBox="1"/>
          <p:nvPr/>
        </p:nvSpPr>
        <p:spPr>
          <a:xfrm>
            <a:off x="894907" y="307860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/>
              <a:t>ϕ</a:t>
            </a:r>
            <a:r>
              <a:rPr lang="fr-FR" baseline="-25000" err="1"/>
              <a:t>B</a:t>
            </a:r>
            <a:endParaRPr lang="fr-FR" baseline="-25000"/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9FA45A1-E39B-7895-220B-6C8D7067F6F0}"/>
              </a:ext>
            </a:extLst>
          </p:cNvPr>
          <p:cNvCxnSpPr>
            <a:stCxn id="11" idx="3"/>
          </p:cNvCxnSpPr>
          <p:nvPr/>
        </p:nvCxnSpPr>
        <p:spPr>
          <a:xfrm flipV="1">
            <a:off x="2211764" y="1241425"/>
            <a:ext cx="244720" cy="2510609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7D3DA4F-808B-219C-98BA-04D4A8A6FDD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211764" y="1091384"/>
            <a:ext cx="284048" cy="2510609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5A3168-5303-79F8-554B-FB937792963A}"/>
              </a:ext>
            </a:extLst>
          </p:cNvPr>
          <p:cNvSpPr txBox="1"/>
          <p:nvPr/>
        </p:nvSpPr>
        <p:spPr>
          <a:xfrm>
            <a:off x="2484577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FFAB1B-3F2F-2617-E05A-50C00A1FDDE9}"/>
              </a:ext>
            </a:extLst>
          </p:cNvPr>
          <p:cNvSpPr txBox="1"/>
          <p:nvPr/>
        </p:nvSpPr>
        <p:spPr>
          <a:xfrm>
            <a:off x="2484577" y="94784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E569B9-E69E-264B-8680-E008E4D38505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2878573" y="1097887"/>
            <a:ext cx="732535" cy="11802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E24373-EE4F-677A-C046-DCE6F1D70FDB}"/>
              </a:ext>
            </a:extLst>
          </p:cNvPr>
          <p:cNvCxnSpPr>
            <a:stCxn id="42" idx="3"/>
          </p:cNvCxnSpPr>
          <p:nvPr/>
        </p:nvCxnSpPr>
        <p:spPr>
          <a:xfrm flipV="1">
            <a:off x="2878573" y="2571750"/>
            <a:ext cx="1228480" cy="118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FC85BB-8FC6-45E6-FF80-0ACE86601E2D}"/>
              </a:ext>
            </a:extLst>
          </p:cNvPr>
          <p:cNvSpPr txBox="1"/>
          <p:nvPr/>
        </p:nvSpPr>
        <p:spPr>
          <a:xfrm>
            <a:off x="1720514" y="2331110"/>
            <a:ext cx="775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/>
              <a:t>Transmission</a:t>
            </a:r>
          </a:p>
        </p:txBody>
      </p:sp>
    </p:spTree>
    <p:extLst>
      <p:ext uri="{BB962C8B-B14F-4D97-AF65-F5344CB8AC3E}">
        <p14:creationId xmlns:p14="http://schemas.microsoft.com/office/powerpoint/2010/main" val="4031703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6"/>
            <a:ext cx="4058920" cy="1081922"/>
          </a:xfrm>
        </p:spPr>
        <p:txBody>
          <a:bodyPr/>
          <a:lstStyle/>
          <a:p>
            <a:r>
              <a:rPr lang="fr-FR" err="1"/>
              <a:t>Supersingular</a:t>
            </a:r>
            <a:r>
              <a:rPr lang="fr-FR"/>
              <a:t>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Diffie</a:t>
            </a:r>
            <a:r>
              <a:rPr lang="fr-FR"/>
              <a:t>-Hellman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59798"/>
            <a:ext cx="4058920" cy="2868460"/>
          </a:xfrm>
        </p:spPr>
        <p:txBody>
          <a:bodyPr/>
          <a:lstStyle/>
          <a:p>
            <a:pPr>
              <a:buClr>
                <a:schemeClr val="bg1"/>
              </a:buClr>
            </a:pPr>
            <a:endParaRPr lang="fr-FR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fr-FR" b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Making</a:t>
            </a:r>
            <a:r>
              <a:rPr lang="fr-FR" b="1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fr-FR" b="1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isogenies</a:t>
            </a:r>
            <a:r>
              <a:rPr lang="fr-FR" b="1">
                <a:solidFill>
                  <a:schemeClr val="accent2">
                    <a:lumMod val="20000"/>
                    <a:lumOff val="80000"/>
                  </a:schemeClr>
                </a:solidFill>
              </a:rPr>
              <a:t> commutative:</a:t>
            </a:r>
          </a:p>
          <a:p>
            <a:pPr>
              <a:buClr>
                <a:schemeClr val="bg1"/>
              </a:buClr>
            </a:pP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to fix the kernel of the </a:t>
            </a:r>
            <a:r>
              <a:rPr lang="fr-FR" err="1"/>
              <a:t>isogenies</a:t>
            </a:r>
            <a:r>
              <a:rPr lang="fr-FR"/>
              <a:t>, </a:t>
            </a:r>
            <a:r>
              <a:rPr lang="fr-FR" err="1"/>
              <a:t>so</a:t>
            </a:r>
            <a:r>
              <a:rPr lang="fr-FR"/>
              <a:t> </a:t>
            </a:r>
            <a:r>
              <a:rPr lang="fr-FR" err="1"/>
              <a:t>we</a:t>
            </a:r>
            <a:r>
              <a:rPr lang="fr-FR"/>
              <a:t> </a:t>
            </a:r>
            <a:r>
              <a:rPr lang="fr-FR" err="1"/>
              <a:t>need</a:t>
            </a:r>
            <a:r>
              <a:rPr lang="fr-FR"/>
              <a:t> to transmit the images of the torsion points.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E6B4A-917E-54E6-8736-661F50059783}"/>
              </a:ext>
            </a:extLst>
          </p:cNvPr>
          <p:cNvSpPr txBox="1"/>
          <p:nvPr/>
        </p:nvSpPr>
        <p:spPr>
          <a:xfrm>
            <a:off x="133041" y="2215693"/>
            <a:ext cx="911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(E</a:t>
            </a:r>
            <a:r>
              <a:rPr lang="fr-FR" sz="1100" baseline="-25000"/>
              <a:t>0</a:t>
            </a:r>
            <a:r>
              <a:rPr lang="fr-FR" sz="1100"/>
              <a:t>, P</a:t>
            </a:r>
            <a:r>
              <a:rPr lang="fr-FR" sz="1100" baseline="-25000"/>
              <a:t>A</a:t>
            </a:r>
            <a:r>
              <a:rPr lang="fr-FR" sz="1100"/>
              <a:t>, Q</a:t>
            </a:r>
            <a:r>
              <a:rPr lang="fr-FR" sz="1100" baseline="-25000"/>
              <a:t>A</a:t>
            </a:r>
            <a:r>
              <a:rPr lang="fr-FR" sz="1100"/>
              <a:t>, P</a:t>
            </a:r>
            <a:r>
              <a:rPr lang="fr-FR" sz="1100" baseline="-25000"/>
              <a:t>B</a:t>
            </a:r>
            <a:r>
              <a:rPr lang="fr-FR" sz="1100"/>
              <a:t>,Q</a:t>
            </a:r>
            <a:r>
              <a:rPr lang="fr-FR" sz="1100" baseline="-25000"/>
              <a:t>B</a:t>
            </a:r>
            <a:r>
              <a:rPr lang="fr-FR" sz="1100"/>
              <a:t>)</a:t>
            </a:r>
            <a:endParaRPr lang="fr-FR" sz="1100" baseline="-25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31659-4072-2ABE-F7B3-9F03E27AC7F8}"/>
              </a:ext>
            </a:extLst>
          </p:cNvPr>
          <p:cNvSpPr txBox="1"/>
          <p:nvPr/>
        </p:nvSpPr>
        <p:spPr>
          <a:xfrm>
            <a:off x="3254825" y="2282915"/>
            <a:ext cx="13168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>
                    <a:lumMod val="50000"/>
                  </a:schemeClr>
                </a:solidFill>
              </a:rPr>
              <a:t>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AB</a:t>
            </a:r>
            <a:r>
              <a:rPr lang="fr-FR"/>
              <a:t>) = 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BA</a:t>
            </a:r>
            <a:r>
              <a:rPr lang="fr-FR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fr-FR" baseline="-2500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1462E-A1A1-8ECA-BA99-118FBFCEA37F}"/>
              </a:ext>
            </a:extLst>
          </p:cNvPr>
          <p:cNvSpPr txBox="1"/>
          <p:nvPr/>
        </p:nvSpPr>
        <p:spPr>
          <a:xfrm>
            <a:off x="1287235" y="996173"/>
            <a:ext cx="1036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>
                <a:solidFill>
                  <a:srgbClr val="0070C0"/>
                </a:solidFill>
              </a:rPr>
              <a:t>(E</a:t>
            </a:r>
            <a:r>
              <a:rPr lang="fr-FR" sz="700" baseline="-25000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, </a:t>
            </a:r>
            <a:r>
              <a:rPr lang="fr-FR" sz="700" err="1">
                <a:solidFill>
                  <a:srgbClr val="0070C0"/>
                </a:solidFill>
              </a:rPr>
              <a:t>ϕ</a:t>
            </a:r>
            <a:r>
              <a:rPr lang="fr-FR" sz="700" baseline="-25000" err="1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(P</a:t>
            </a:r>
            <a:r>
              <a:rPr lang="fr-FR" sz="700" baseline="-25000">
                <a:solidFill>
                  <a:srgbClr val="0070C0"/>
                </a:solidFill>
              </a:rPr>
              <a:t>B</a:t>
            </a:r>
            <a:r>
              <a:rPr lang="fr-FR" sz="700">
                <a:solidFill>
                  <a:srgbClr val="0070C0"/>
                </a:solidFill>
              </a:rPr>
              <a:t>), </a:t>
            </a:r>
            <a:r>
              <a:rPr lang="fr-FR" sz="700" err="1">
                <a:solidFill>
                  <a:srgbClr val="0070C0"/>
                </a:solidFill>
              </a:rPr>
              <a:t>ϕ</a:t>
            </a:r>
            <a:r>
              <a:rPr lang="fr-FR" sz="700" baseline="-25000" err="1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(Q</a:t>
            </a:r>
            <a:r>
              <a:rPr lang="fr-FR" sz="700" baseline="-25000">
                <a:solidFill>
                  <a:srgbClr val="0070C0"/>
                </a:solidFill>
              </a:rPr>
              <a:t>B</a:t>
            </a:r>
            <a:r>
              <a:rPr lang="fr-FR" sz="700">
                <a:solidFill>
                  <a:srgbClr val="0070C0"/>
                </a:solidFill>
              </a:rPr>
              <a:t>)) </a:t>
            </a:r>
            <a:endParaRPr lang="fr-FR" sz="700" baseline="-2500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DAB60-08CC-D438-B5A0-631CCAADEAF2}"/>
              </a:ext>
            </a:extLst>
          </p:cNvPr>
          <p:cNvSpPr txBox="1"/>
          <p:nvPr/>
        </p:nvSpPr>
        <p:spPr>
          <a:xfrm>
            <a:off x="1298870" y="3601993"/>
            <a:ext cx="1103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(E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(P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(Q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))</a:t>
            </a:r>
            <a:endParaRPr lang="fr-FR" sz="800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3B4622-96DE-CC66-D814-C1929050D75E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1044566" y="1096201"/>
            <a:ext cx="242669" cy="13349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2CE470-BC70-DAAD-8E9A-3750F8CBA9F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1044566" y="2431137"/>
            <a:ext cx="254304" cy="127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3DF57A2-519E-F0F4-D428-136EEA0CFABF}"/>
              </a:ext>
            </a:extLst>
          </p:cNvPr>
          <p:cNvSpPr txBox="1"/>
          <p:nvPr/>
        </p:nvSpPr>
        <p:spPr>
          <a:xfrm>
            <a:off x="739875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0070C0"/>
                </a:solidFill>
              </a:rPr>
              <a:t>ϕ</a:t>
            </a:r>
            <a:r>
              <a:rPr lang="fr-FR" baseline="-25000" err="1">
                <a:solidFill>
                  <a:srgbClr val="0070C0"/>
                </a:solidFill>
              </a:rPr>
              <a:t>A</a:t>
            </a:r>
            <a:endParaRPr lang="fr-FR" baseline="-25000">
              <a:solidFill>
                <a:srgbClr val="0070C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A61DB6-6B61-7345-7D88-89A977F35F4A}"/>
              </a:ext>
            </a:extLst>
          </p:cNvPr>
          <p:cNvSpPr txBox="1"/>
          <p:nvPr/>
        </p:nvSpPr>
        <p:spPr>
          <a:xfrm>
            <a:off x="739875" y="308417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E9FA45A1-E39B-7895-220B-6C8D7067F6F0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402239" y="1241425"/>
            <a:ext cx="54245" cy="2468290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77D3DA4F-808B-219C-98BA-04D4A8A6FDDE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23782" y="1096201"/>
            <a:ext cx="186363" cy="2505792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5A3168-5303-79F8-554B-FB937792963A}"/>
              </a:ext>
            </a:extLst>
          </p:cNvPr>
          <p:cNvSpPr txBox="1"/>
          <p:nvPr/>
        </p:nvSpPr>
        <p:spPr>
          <a:xfrm>
            <a:off x="2484577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FFAB1B-3F2F-2617-E05A-50C00A1FDDE9}"/>
              </a:ext>
            </a:extLst>
          </p:cNvPr>
          <p:cNvSpPr txBox="1"/>
          <p:nvPr/>
        </p:nvSpPr>
        <p:spPr>
          <a:xfrm>
            <a:off x="2484577" y="94784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9E569B9-E69E-264B-8680-E008E4D38505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2878573" y="1097887"/>
            <a:ext cx="732535" cy="11802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1E24373-EE4F-677A-C046-DCE6F1D70FDB}"/>
              </a:ext>
            </a:extLst>
          </p:cNvPr>
          <p:cNvCxnSpPr>
            <a:stCxn id="42" idx="3"/>
          </p:cNvCxnSpPr>
          <p:nvPr/>
        </p:nvCxnSpPr>
        <p:spPr>
          <a:xfrm flipV="1">
            <a:off x="2878573" y="2571750"/>
            <a:ext cx="1228480" cy="118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7FC85BB-8FC6-45E6-FF80-0ACE86601E2D}"/>
              </a:ext>
            </a:extLst>
          </p:cNvPr>
          <p:cNvSpPr txBox="1"/>
          <p:nvPr/>
        </p:nvSpPr>
        <p:spPr>
          <a:xfrm>
            <a:off x="1720514" y="2331110"/>
            <a:ext cx="775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/>
              <a:t>Transmission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A6B311-776A-F5D8-21A3-7E765B4E919C}"/>
              </a:ext>
            </a:extLst>
          </p:cNvPr>
          <p:cNvSpPr txBox="1"/>
          <p:nvPr/>
        </p:nvSpPr>
        <p:spPr>
          <a:xfrm>
            <a:off x="3414269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0070C0"/>
                </a:solidFill>
              </a:rPr>
              <a:t>ϕ</a:t>
            </a:r>
            <a:r>
              <a:rPr lang="fr-FR" baseline="-25000" err="1">
                <a:solidFill>
                  <a:srgbClr val="0070C0"/>
                </a:solidFill>
              </a:rPr>
              <a:t>A</a:t>
            </a:r>
            <a:r>
              <a:rPr lang="fr-FR">
                <a:solidFill>
                  <a:srgbClr val="0070C0"/>
                </a:solidFill>
              </a:rPr>
              <a:t>’</a:t>
            </a:r>
            <a:endParaRPr lang="fr-FR" baseline="-2500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C90FDC-1F7A-AD35-407E-1734292DF650}"/>
              </a:ext>
            </a:extLst>
          </p:cNvPr>
          <p:cNvSpPr txBox="1"/>
          <p:nvPr/>
        </p:nvSpPr>
        <p:spPr>
          <a:xfrm>
            <a:off x="3530504" y="307860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5BC3B1-53DB-2D02-4A70-687EABF35BD8}"/>
              </a:ext>
            </a:extLst>
          </p:cNvPr>
          <p:cNvSpPr txBox="1"/>
          <p:nvPr/>
        </p:nvSpPr>
        <p:spPr>
          <a:xfrm>
            <a:off x="3351712" y="3386549"/>
            <a:ext cx="1145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err="1"/>
              <a:t>Using</a:t>
            </a:r>
            <a:r>
              <a:rPr lang="fr-FR" sz="800" b="1"/>
              <a:t> </a:t>
            </a:r>
            <a:r>
              <a:rPr lang="fr-FR" sz="800" err="1">
                <a:solidFill>
                  <a:srgbClr val="0070C0"/>
                </a:solidFill>
              </a:rPr>
              <a:t>ϕ</a:t>
            </a:r>
            <a:r>
              <a:rPr lang="fr-FR" sz="800" baseline="-25000" err="1">
                <a:solidFill>
                  <a:srgbClr val="0070C0"/>
                </a:solidFill>
              </a:rPr>
              <a:t>A</a:t>
            </a:r>
            <a:r>
              <a:rPr lang="fr-FR" sz="800">
                <a:solidFill>
                  <a:srgbClr val="0070C0"/>
                </a:solidFill>
              </a:rPr>
              <a:t>(P</a:t>
            </a:r>
            <a:r>
              <a:rPr lang="fr-FR" sz="800" baseline="-25000">
                <a:solidFill>
                  <a:srgbClr val="0070C0"/>
                </a:solidFill>
              </a:rPr>
              <a:t>B</a:t>
            </a:r>
            <a:r>
              <a:rPr lang="fr-FR" sz="800">
                <a:solidFill>
                  <a:srgbClr val="0070C0"/>
                </a:solidFill>
              </a:rPr>
              <a:t>), </a:t>
            </a:r>
            <a:r>
              <a:rPr lang="fr-FR" sz="800" err="1">
                <a:solidFill>
                  <a:srgbClr val="0070C0"/>
                </a:solidFill>
              </a:rPr>
              <a:t>ϕ</a:t>
            </a:r>
            <a:r>
              <a:rPr lang="fr-FR" sz="800" baseline="-25000" err="1">
                <a:solidFill>
                  <a:srgbClr val="0070C0"/>
                </a:solidFill>
              </a:rPr>
              <a:t>A</a:t>
            </a:r>
            <a:r>
              <a:rPr lang="fr-FR" sz="800">
                <a:solidFill>
                  <a:srgbClr val="0070C0"/>
                </a:solidFill>
              </a:rPr>
              <a:t>(Q</a:t>
            </a:r>
            <a:r>
              <a:rPr lang="fr-FR" sz="800" baseline="-25000">
                <a:solidFill>
                  <a:srgbClr val="0070C0"/>
                </a:solidFill>
              </a:rPr>
              <a:t>B</a:t>
            </a:r>
            <a:r>
              <a:rPr lang="fr-FR" sz="800">
                <a:solidFill>
                  <a:srgbClr val="0070C0"/>
                </a:solidFill>
              </a:rPr>
              <a:t>)</a:t>
            </a:r>
            <a:endParaRPr lang="en-C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F456BD-EB37-AE8F-0D42-29EFFA589E3B}"/>
              </a:ext>
            </a:extLst>
          </p:cNvPr>
          <p:cNvSpPr txBox="1"/>
          <p:nvPr/>
        </p:nvSpPr>
        <p:spPr>
          <a:xfrm>
            <a:off x="3351394" y="1796769"/>
            <a:ext cx="1145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err="1"/>
              <a:t>Using</a:t>
            </a:r>
            <a:r>
              <a:rPr lang="fr-FR" sz="800" b="1"/>
              <a:t>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(P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(Q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064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6"/>
            <a:ext cx="4058920" cy="1081922"/>
          </a:xfrm>
        </p:spPr>
        <p:txBody>
          <a:bodyPr/>
          <a:lstStyle/>
          <a:p>
            <a:r>
              <a:rPr lang="fr-FR" err="1"/>
              <a:t>Castryck</a:t>
            </a:r>
            <a:r>
              <a:rPr lang="fr-FR"/>
              <a:t> &amp; </a:t>
            </a:r>
            <a:r>
              <a:rPr lang="fr-FR" err="1"/>
              <a:t>Decru</a:t>
            </a:r>
            <a:r>
              <a:rPr lang="fr-FR"/>
              <a:t> Attack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59798"/>
            <a:ext cx="4058920" cy="286846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endParaRPr lang="fr-FR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>
              <a:buClr>
                <a:schemeClr val="bg1"/>
              </a:buClr>
            </a:pPr>
            <a:r>
              <a:rPr lang="fr-FR" b="1">
                <a:solidFill>
                  <a:schemeClr val="accent5">
                    <a:lumMod val="60000"/>
                    <a:lumOff val="40000"/>
                  </a:schemeClr>
                </a:solidFill>
              </a:rPr>
              <a:t>Attack </a:t>
            </a:r>
            <a:r>
              <a:rPr lang="fr-FR" b="1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is</a:t>
            </a:r>
            <a:r>
              <a:rPr lang="fr-FR" b="1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fr-FR" b="1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based</a:t>
            </a:r>
            <a:r>
              <a:rPr lang="fr-FR" b="1">
                <a:solidFill>
                  <a:schemeClr val="accent5">
                    <a:lumMod val="60000"/>
                    <a:lumOff val="40000"/>
                  </a:schemeClr>
                </a:solidFill>
              </a:rPr>
              <a:t> on: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fr-FR" err="1"/>
              <a:t>Knowledge</a:t>
            </a:r>
            <a:r>
              <a:rPr lang="fr-FR"/>
              <a:t> of </a:t>
            </a:r>
            <a:r>
              <a:rPr lang="fr-FR" err="1"/>
              <a:t>isogeny</a:t>
            </a:r>
            <a:r>
              <a:rPr lang="fr-FR"/>
              <a:t> </a:t>
            </a:r>
            <a:r>
              <a:rPr lang="fr-FR" err="1"/>
              <a:t>degrees</a:t>
            </a:r>
            <a:endParaRPr lang="fr-FR"/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fr-FR" err="1"/>
              <a:t>Knowledge</a:t>
            </a:r>
            <a:r>
              <a:rPr lang="fr-FR"/>
              <a:t> of the images of the torsion points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A1876D-A6A3-3277-11B9-44767AC258BE}"/>
              </a:ext>
            </a:extLst>
          </p:cNvPr>
          <p:cNvSpPr txBox="1"/>
          <p:nvPr/>
        </p:nvSpPr>
        <p:spPr>
          <a:xfrm>
            <a:off x="133041" y="2215693"/>
            <a:ext cx="9115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/>
              <a:t>(E</a:t>
            </a:r>
            <a:r>
              <a:rPr lang="fr-FR" sz="1100" baseline="-25000"/>
              <a:t>0</a:t>
            </a:r>
            <a:r>
              <a:rPr lang="fr-FR" sz="1100"/>
              <a:t>, P</a:t>
            </a:r>
            <a:r>
              <a:rPr lang="fr-FR" sz="1100" baseline="-25000"/>
              <a:t>A</a:t>
            </a:r>
            <a:r>
              <a:rPr lang="fr-FR" sz="1100"/>
              <a:t>, Q</a:t>
            </a:r>
            <a:r>
              <a:rPr lang="fr-FR" sz="1100" baseline="-25000"/>
              <a:t>A</a:t>
            </a:r>
            <a:r>
              <a:rPr lang="fr-FR" sz="1100"/>
              <a:t>, P</a:t>
            </a:r>
            <a:r>
              <a:rPr lang="fr-FR" sz="1100" baseline="-25000"/>
              <a:t>B</a:t>
            </a:r>
            <a:r>
              <a:rPr lang="fr-FR" sz="1100"/>
              <a:t>,Q</a:t>
            </a:r>
            <a:r>
              <a:rPr lang="fr-FR" sz="1100" baseline="-25000"/>
              <a:t>B</a:t>
            </a:r>
            <a:r>
              <a:rPr lang="fr-FR" sz="1100"/>
              <a:t>)</a:t>
            </a:r>
            <a:endParaRPr lang="fr-FR" sz="1100" baseline="-25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9F2D84-6312-B210-3CE6-9AA02769F0C4}"/>
              </a:ext>
            </a:extLst>
          </p:cNvPr>
          <p:cNvSpPr txBox="1"/>
          <p:nvPr/>
        </p:nvSpPr>
        <p:spPr>
          <a:xfrm>
            <a:off x="3254825" y="2282915"/>
            <a:ext cx="131685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tx1">
                    <a:lumMod val="50000"/>
                  </a:schemeClr>
                </a:solidFill>
              </a:rPr>
              <a:t>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AB</a:t>
            </a:r>
            <a:r>
              <a:rPr lang="fr-FR"/>
              <a:t>) = j(</a:t>
            </a:r>
            <a:r>
              <a:rPr lang="fr-FR">
                <a:solidFill>
                  <a:srgbClr val="7030A0"/>
                </a:solidFill>
              </a:rPr>
              <a:t>E</a:t>
            </a:r>
            <a:r>
              <a:rPr lang="fr-FR" baseline="-25000">
                <a:solidFill>
                  <a:srgbClr val="7030A0"/>
                </a:solidFill>
              </a:rPr>
              <a:t>BA</a:t>
            </a:r>
            <a:r>
              <a:rPr lang="fr-FR">
                <a:solidFill>
                  <a:schemeClr val="tx1">
                    <a:lumMod val="50000"/>
                  </a:schemeClr>
                </a:solidFill>
              </a:rPr>
              <a:t>)</a:t>
            </a:r>
            <a:endParaRPr lang="fr-FR" baseline="-2500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2ECB71-7C64-8145-19DD-E3CFA16ECDDB}"/>
              </a:ext>
            </a:extLst>
          </p:cNvPr>
          <p:cNvSpPr txBox="1"/>
          <p:nvPr/>
        </p:nvSpPr>
        <p:spPr>
          <a:xfrm>
            <a:off x="1287235" y="996173"/>
            <a:ext cx="10365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00">
                <a:solidFill>
                  <a:srgbClr val="0070C0"/>
                </a:solidFill>
              </a:rPr>
              <a:t>(E</a:t>
            </a:r>
            <a:r>
              <a:rPr lang="fr-FR" sz="700" baseline="-25000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, </a:t>
            </a:r>
            <a:r>
              <a:rPr lang="fr-FR" sz="700" err="1">
                <a:solidFill>
                  <a:srgbClr val="0070C0"/>
                </a:solidFill>
              </a:rPr>
              <a:t>ϕ</a:t>
            </a:r>
            <a:r>
              <a:rPr lang="fr-FR" sz="700" baseline="-25000" err="1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(P</a:t>
            </a:r>
            <a:r>
              <a:rPr lang="fr-FR" sz="700" baseline="-25000">
                <a:solidFill>
                  <a:srgbClr val="0070C0"/>
                </a:solidFill>
              </a:rPr>
              <a:t>B</a:t>
            </a:r>
            <a:r>
              <a:rPr lang="fr-FR" sz="700">
                <a:solidFill>
                  <a:srgbClr val="0070C0"/>
                </a:solidFill>
              </a:rPr>
              <a:t>), </a:t>
            </a:r>
            <a:r>
              <a:rPr lang="fr-FR" sz="700" err="1">
                <a:solidFill>
                  <a:srgbClr val="0070C0"/>
                </a:solidFill>
              </a:rPr>
              <a:t>ϕ</a:t>
            </a:r>
            <a:r>
              <a:rPr lang="fr-FR" sz="700" baseline="-25000" err="1">
                <a:solidFill>
                  <a:srgbClr val="0070C0"/>
                </a:solidFill>
              </a:rPr>
              <a:t>A</a:t>
            </a:r>
            <a:r>
              <a:rPr lang="fr-FR" sz="700">
                <a:solidFill>
                  <a:srgbClr val="0070C0"/>
                </a:solidFill>
              </a:rPr>
              <a:t>(Q</a:t>
            </a:r>
            <a:r>
              <a:rPr lang="fr-FR" sz="700" baseline="-25000">
                <a:solidFill>
                  <a:srgbClr val="0070C0"/>
                </a:solidFill>
              </a:rPr>
              <a:t>B</a:t>
            </a:r>
            <a:r>
              <a:rPr lang="fr-FR" sz="700">
                <a:solidFill>
                  <a:srgbClr val="0070C0"/>
                </a:solidFill>
              </a:rPr>
              <a:t>)) </a:t>
            </a:r>
            <a:endParaRPr lang="fr-FR" sz="700" baseline="-2500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24043C-3DBD-F9E5-93C6-7E9700B2A5C5}"/>
              </a:ext>
            </a:extLst>
          </p:cNvPr>
          <p:cNvSpPr txBox="1"/>
          <p:nvPr/>
        </p:nvSpPr>
        <p:spPr>
          <a:xfrm>
            <a:off x="1298870" y="3601993"/>
            <a:ext cx="11033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(E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(P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(Q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))</a:t>
            </a:r>
            <a:endParaRPr lang="fr-FR" sz="800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0052C48-B667-614E-47F2-F434F4115C7D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1044566" y="1096201"/>
            <a:ext cx="242669" cy="133493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E0CD24-9985-82FD-1D60-A76C6E140419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044566" y="2431137"/>
            <a:ext cx="254304" cy="127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24147D-169F-D535-AD04-C4714C7F7968}"/>
              </a:ext>
            </a:extLst>
          </p:cNvPr>
          <p:cNvSpPr txBox="1"/>
          <p:nvPr/>
        </p:nvSpPr>
        <p:spPr>
          <a:xfrm>
            <a:off x="739875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0070C0"/>
                </a:solidFill>
              </a:rPr>
              <a:t>ϕ</a:t>
            </a:r>
            <a:r>
              <a:rPr lang="fr-FR" baseline="-25000" err="1">
                <a:solidFill>
                  <a:srgbClr val="0070C0"/>
                </a:solidFill>
              </a:rPr>
              <a:t>A</a:t>
            </a:r>
            <a:endParaRPr lang="fr-FR" baseline="-25000">
              <a:solidFill>
                <a:srgbClr val="0070C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1638B2-4D4C-8F07-70F0-A5EB9ABE1435}"/>
              </a:ext>
            </a:extLst>
          </p:cNvPr>
          <p:cNvSpPr txBox="1"/>
          <p:nvPr/>
        </p:nvSpPr>
        <p:spPr>
          <a:xfrm>
            <a:off x="739875" y="308417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454EC15-6B8A-97D3-F799-C509F53EA9BF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2402239" y="1241425"/>
            <a:ext cx="54245" cy="2468290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B766763-D091-585E-ABA5-CBA0B3A18DB2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323782" y="1096201"/>
            <a:ext cx="186363" cy="2505792"/>
          </a:xfrm>
          <a:prstGeom prst="bentConnector2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91EF203-ABC9-C8C1-7ADA-E425A209703B}"/>
              </a:ext>
            </a:extLst>
          </p:cNvPr>
          <p:cNvSpPr txBox="1"/>
          <p:nvPr/>
        </p:nvSpPr>
        <p:spPr>
          <a:xfrm>
            <a:off x="2484577" y="3601993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rgbClr val="0070C0"/>
                </a:solidFill>
              </a:rPr>
              <a:t>E</a:t>
            </a:r>
            <a:r>
              <a:rPr lang="fr-FR" baseline="-25000">
                <a:solidFill>
                  <a:srgbClr val="0070C0"/>
                </a:solidFill>
              </a:rPr>
              <a:t>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00226C-FC35-FDC5-3966-4C158E2DA290}"/>
              </a:ext>
            </a:extLst>
          </p:cNvPr>
          <p:cNvSpPr txBox="1"/>
          <p:nvPr/>
        </p:nvSpPr>
        <p:spPr>
          <a:xfrm>
            <a:off x="2484577" y="94784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baseline="-25000">
                <a:solidFill>
                  <a:schemeClr val="accent1">
                    <a:lumMod val="75000"/>
                  </a:schemeClr>
                </a:solidFill>
              </a:rPr>
              <a:t>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261403-AC40-81D6-CE59-7B3209A87667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2878573" y="1097887"/>
            <a:ext cx="732535" cy="118028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CD32B93-6736-67FE-1FD7-275F922F2699}"/>
              </a:ext>
            </a:extLst>
          </p:cNvPr>
          <p:cNvCxnSpPr>
            <a:stCxn id="27" idx="3"/>
          </p:cNvCxnSpPr>
          <p:nvPr/>
        </p:nvCxnSpPr>
        <p:spPr>
          <a:xfrm flipV="1">
            <a:off x="2878573" y="2571750"/>
            <a:ext cx="1228480" cy="1180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3522C1F-D660-CB54-C747-6E5F22C88151}"/>
              </a:ext>
            </a:extLst>
          </p:cNvPr>
          <p:cNvSpPr txBox="1"/>
          <p:nvPr/>
        </p:nvSpPr>
        <p:spPr>
          <a:xfrm>
            <a:off x="1720514" y="2331110"/>
            <a:ext cx="77529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00"/>
              <a:t>Transmission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D52B2-C370-9CE0-2ECF-EEE1CCB663DD}"/>
              </a:ext>
            </a:extLst>
          </p:cNvPr>
          <p:cNvSpPr txBox="1"/>
          <p:nvPr/>
        </p:nvSpPr>
        <p:spPr>
          <a:xfrm>
            <a:off x="3414269" y="1537109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rgbClr val="0070C0"/>
                </a:solidFill>
              </a:rPr>
              <a:t>ϕ</a:t>
            </a:r>
            <a:r>
              <a:rPr lang="fr-FR" baseline="-25000" err="1">
                <a:solidFill>
                  <a:srgbClr val="0070C0"/>
                </a:solidFill>
              </a:rPr>
              <a:t>A</a:t>
            </a:r>
            <a:r>
              <a:rPr lang="fr-FR">
                <a:solidFill>
                  <a:srgbClr val="0070C0"/>
                </a:solidFill>
              </a:rPr>
              <a:t>’</a:t>
            </a:r>
            <a:endParaRPr lang="fr-FR" baseline="-2500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9D9C8-7144-2DED-CBC0-15154724009D}"/>
              </a:ext>
            </a:extLst>
          </p:cNvPr>
          <p:cNvSpPr txBox="1"/>
          <p:nvPr/>
        </p:nvSpPr>
        <p:spPr>
          <a:xfrm>
            <a:off x="3530504" y="3078606"/>
            <a:ext cx="3939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>
                <a:solidFill>
                  <a:schemeClr val="accent1">
                    <a:lumMod val="75000"/>
                  </a:schemeClr>
                </a:solidFill>
              </a:rPr>
              <a:t>’</a:t>
            </a:r>
            <a:endParaRPr lang="fr-FR" baseline="-250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28FF04-2947-3A31-5FFF-C1F0634D424F}"/>
              </a:ext>
            </a:extLst>
          </p:cNvPr>
          <p:cNvSpPr txBox="1"/>
          <p:nvPr/>
        </p:nvSpPr>
        <p:spPr>
          <a:xfrm>
            <a:off x="3351712" y="3386549"/>
            <a:ext cx="1145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err="1"/>
              <a:t>Using</a:t>
            </a:r>
            <a:r>
              <a:rPr lang="fr-FR" sz="800" b="1"/>
              <a:t> </a:t>
            </a:r>
            <a:r>
              <a:rPr lang="fr-FR" sz="800" err="1">
                <a:solidFill>
                  <a:srgbClr val="0070C0"/>
                </a:solidFill>
              </a:rPr>
              <a:t>ϕ</a:t>
            </a:r>
            <a:r>
              <a:rPr lang="fr-FR" sz="800" baseline="-25000" err="1">
                <a:solidFill>
                  <a:srgbClr val="0070C0"/>
                </a:solidFill>
              </a:rPr>
              <a:t>A</a:t>
            </a:r>
            <a:r>
              <a:rPr lang="fr-FR" sz="800">
                <a:solidFill>
                  <a:srgbClr val="0070C0"/>
                </a:solidFill>
              </a:rPr>
              <a:t>(P</a:t>
            </a:r>
            <a:r>
              <a:rPr lang="fr-FR" sz="800" baseline="-25000">
                <a:solidFill>
                  <a:srgbClr val="0070C0"/>
                </a:solidFill>
              </a:rPr>
              <a:t>B</a:t>
            </a:r>
            <a:r>
              <a:rPr lang="fr-FR" sz="800">
                <a:solidFill>
                  <a:srgbClr val="0070C0"/>
                </a:solidFill>
              </a:rPr>
              <a:t>), </a:t>
            </a:r>
            <a:r>
              <a:rPr lang="fr-FR" sz="800" err="1">
                <a:solidFill>
                  <a:srgbClr val="0070C0"/>
                </a:solidFill>
              </a:rPr>
              <a:t>ϕ</a:t>
            </a:r>
            <a:r>
              <a:rPr lang="fr-FR" sz="800" baseline="-25000" err="1">
                <a:solidFill>
                  <a:srgbClr val="0070C0"/>
                </a:solidFill>
              </a:rPr>
              <a:t>A</a:t>
            </a:r>
            <a:r>
              <a:rPr lang="fr-FR" sz="800">
                <a:solidFill>
                  <a:srgbClr val="0070C0"/>
                </a:solidFill>
              </a:rPr>
              <a:t>(Q</a:t>
            </a:r>
            <a:r>
              <a:rPr lang="fr-FR" sz="800" baseline="-25000">
                <a:solidFill>
                  <a:srgbClr val="0070C0"/>
                </a:solidFill>
              </a:rPr>
              <a:t>B</a:t>
            </a:r>
            <a:r>
              <a:rPr lang="fr-FR" sz="800">
                <a:solidFill>
                  <a:srgbClr val="0070C0"/>
                </a:solidFill>
              </a:rPr>
              <a:t>)</a:t>
            </a:r>
            <a:endParaRPr lang="en-CH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77C3C5-889B-A217-B9B8-D57B2D2FE1A1}"/>
              </a:ext>
            </a:extLst>
          </p:cNvPr>
          <p:cNvSpPr txBox="1"/>
          <p:nvPr/>
        </p:nvSpPr>
        <p:spPr>
          <a:xfrm>
            <a:off x="3351394" y="1796769"/>
            <a:ext cx="114557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b="1" err="1"/>
              <a:t>Using</a:t>
            </a:r>
            <a:r>
              <a:rPr lang="fr-FR" sz="800" b="1"/>
              <a:t>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(P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), </a:t>
            </a:r>
            <a:r>
              <a:rPr lang="fr-FR" sz="800" err="1">
                <a:solidFill>
                  <a:schemeClr val="accent1">
                    <a:lumMod val="75000"/>
                  </a:schemeClr>
                </a:solidFill>
              </a:rPr>
              <a:t>ϕ</a:t>
            </a:r>
            <a:r>
              <a:rPr lang="fr-FR" sz="800" baseline="-25000" err="1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(Q</a:t>
            </a:r>
            <a:r>
              <a:rPr lang="fr-FR" sz="800" baseline="-2500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fr-FR" sz="80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23727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A5DF-98DA-2646-BF29-216D95B51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777876"/>
            <a:ext cx="4058920" cy="1081922"/>
          </a:xfrm>
        </p:spPr>
        <p:txBody>
          <a:bodyPr/>
          <a:lstStyle/>
          <a:p>
            <a:r>
              <a:rPr lang="fr-FR" err="1"/>
              <a:t>Castryck</a:t>
            </a:r>
            <a:r>
              <a:rPr lang="fr-FR"/>
              <a:t> &amp; </a:t>
            </a:r>
            <a:r>
              <a:rPr lang="fr-FR" err="1"/>
              <a:t>Decru</a:t>
            </a:r>
            <a:r>
              <a:rPr lang="fr-FR"/>
              <a:t> Attack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E98268-DCAB-2F4E-BCED-FA785F468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1859798"/>
            <a:ext cx="4058920" cy="2868460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fr-FR" b="1">
                <a:solidFill>
                  <a:schemeClr val="accent6">
                    <a:lumMod val="40000"/>
                    <a:lumOff val="60000"/>
                  </a:schemeClr>
                </a:solidFill>
              </a:rPr>
              <a:t>High </a:t>
            </a:r>
            <a:r>
              <a:rPr lang="fr-FR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level</a:t>
            </a:r>
            <a:r>
              <a:rPr lang="fr-FR" b="1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fr-FR" b="1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idea</a:t>
            </a:r>
            <a:r>
              <a:rPr lang="fr-FR" b="1">
                <a:solidFill>
                  <a:schemeClr val="accent6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fr-FR" sz="1600" err="1"/>
              <a:t>Decompose</a:t>
            </a:r>
            <a:r>
              <a:rPr lang="fr-FR" sz="1600"/>
              <a:t> </a:t>
            </a:r>
            <a:r>
              <a:rPr lang="fr-FR" sz="1600" err="1"/>
              <a:t>isogeny</a:t>
            </a:r>
            <a:r>
              <a:rPr lang="fr-FR" sz="1600"/>
              <a:t> in prime </a:t>
            </a:r>
            <a:r>
              <a:rPr lang="fr-FR" sz="1600" err="1"/>
              <a:t>steps</a:t>
            </a:r>
            <a:endParaRPr lang="fr-FR" sz="1600"/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fr-FR" sz="1600"/>
              <a:t>Use </a:t>
            </a:r>
            <a:r>
              <a:rPr lang="fr-FR" sz="1600" err="1"/>
              <a:t>Kani’s</a:t>
            </a:r>
            <a:r>
              <a:rPr lang="fr-FR" sz="1600"/>
              <a:t> </a:t>
            </a:r>
            <a:r>
              <a:rPr lang="fr-FR" sz="1600" err="1"/>
              <a:t>theorem</a:t>
            </a:r>
            <a:r>
              <a:rPr lang="fr-FR" sz="1600"/>
              <a:t> to </a:t>
            </a:r>
            <a:r>
              <a:rPr lang="fr-FR" sz="1600" err="1"/>
              <a:t>construct</a:t>
            </a:r>
            <a:r>
              <a:rPr lang="fr-FR" sz="1600"/>
              <a:t> an efficient Oracle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fr-FR" sz="1600"/>
              <a:t>Use Oracle to </a:t>
            </a:r>
            <a:r>
              <a:rPr lang="fr-FR" sz="1600" err="1"/>
              <a:t>find</a:t>
            </a:r>
            <a:r>
              <a:rPr lang="fr-FR" sz="1600"/>
              <a:t> correct </a:t>
            </a:r>
            <a:r>
              <a:rPr lang="fr-FR" sz="1600" err="1"/>
              <a:t>isogeny</a:t>
            </a:r>
            <a:r>
              <a:rPr lang="fr-FR" sz="1600"/>
              <a:t> for </a:t>
            </a:r>
            <a:r>
              <a:rPr lang="fr-FR" sz="1600" err="1"/>
              <a:t>each</a:t>
            </a:r>
            <a:r>
              <a:rPr lang="fr-FR" sz="1600"/>
              <a:t> </a:t>
            </a:r>
            <a:r>
              <a:rPr lang="fr-FR" sz="1600" err="1"/>
              <a:t>step</a:t>
            </a:r>
            <a:endParaRPr lang="fr-FR" sz="160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4952CCD-1A2D-6041-BF6C-A17301F408C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A0770-B5CA-8A4C-9027-98426284A4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E4FE11-EC73-0F4B-90BC-9E6AF20A83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A45ADE-1FB5-4882-4380-2DB6B392420B}"/>
              </a:ext>
            </a:extLst>
          </p:cNvPr>
          <p:cNvSpPr txBox="1"/>
          <p:nvPr/>
        </p:nvSpPr>
        <p:spPr>
          <a:xfrm>
            <a:off x="904875" y="742091"/>
            <a:ext cx="30029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/>
              <a:t>Isogeny ɸ of degree 3</a:t>
            </a:r>
            <a:r>
              <a:rPr lang="en-CH" baseline="30000"/>
              <a:t>k</a:t>
            </a:r>
            <a:r>
              <a:rPr lang="en-CH"/>
              <a:t>: E → E’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083A4-FCD0-7881-A284-0BA2EAEE15D0}"/>
              </a:ext>
            </a:extLst>
          </p:cNvPr>
          <p:cNvSpPr txBox="1"/>
          <p:nvPr/>
        </p:nvSpPr>
        <p:spPr>
          <a:xfrm>
            <a:off x="1213543" y="1054533"/>
            <a:ext cx="238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>
                <a:solidFill>
                  <a:schemeClr val="accent2">
                    <a:lumMod val="75000"/>
                  </a:schemeClr>
                </a:solidFill>
              </a:rPr>
              <a:t>Isogeny ɸ</a:t>
            </a:r>
            <a:r>
              <a:rPr lang="en-CH" sz="1200" baseline="-2500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CH" sz="1200">
                <a:solidFill>
                  <a:schemeClr val="accent2">
                    <a:lumMod val="75000"/>
                  </a:schemeClr>
                </a:solidFill>
              </a:rPr>
              <a:t> of degree 3: E</a:t>
            </a:r>
            <a:r>
              <a:rPr lang="en-CH" sz="1200" baseline="-25000">
                <a:solidFill>
                  <a:schemeClr val="accent2">
                    <a:lumMod val="75000"/>
                  </a:schemeClr>
                </a:solidFill>
              </a:rPr>
              <a:t>i</a:t>
            </a:r>
            <a:r>
              <a:rPr lang="en-CH" sz="1200">
                <a:solidFill>
                  <a:schemeClr val="accent2">
                    <a:lumMod val="75000"/>
                  </a:schemeClr>
                </a:solidFill>
              </a:rPr>
              <a:t> → E</a:t>
            </a:r>
            <a:r>
              <a:rPr lang="en-CH" sz="1200" baseline="-25000">
                <a:solidFill>
                  <a:schemeClr val="accent2">
                    <a:lumMod val="75000"/>
                  </a:schemeClr>
                </a:solidFill>
              </a:rPr>
              <a:t>i+1</a:t>
            </a:r>
            <a:endParaRPr lang="en-CH" sz="120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301952-7FC6-FB70-2E61-3442FF774F14}"/>
                  </a:ext>
                </a:extLst>
              </p:cNvPr>
              <p:cNvSpPr txBox="1"/>
              <p:nvPr/>
            </p:nvSpPr>
            <p:spPr>
              <a:xfrm>
                <a:off x="1691975" y="1377862"/>
                <a:ext cx="1428724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CH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H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∘…∘</m:t>
                      </m:r>
                      <m:sSub>
                        <m:sSubPr>
                          <m:ctrlPr>
                            <a:rPr lang="fr-CH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H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fr-CH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CH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301952-7FC6-FB70-2E61-3442FF774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975" y="1377862"/>
                <a:ext cx="1428724" cy="300082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997D11-3E05-B74A-B4F6-73860AF828FB}"/>
              </a:ext>
            </a:extLst>
          </p:cNvPr>
          <p:cNvSpPr txBox="1"/>
          <p:nvPr/>
        </p:nvSpPr>
        <p:spPr>
          <a:xfrm>
            <a:off x="1236786" y="1724274"/>
            <a:ext cx="23391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/>
              <a:t>An isogeny of degree n has </a:t>
            </a:r>
          </a:p>
          <a:p>
            <a:pPr algn="ctr"/>
            <a:r>
              <a:rPr lang="en-CH"/>
              <a:t>n+1 possible co-domains</a:t>
            </a:r>
          </a:p>
        </p:txBody>
      </p:sp>
      <p:pic>
        <p:nvPicPr>
          <p:cNvPr id="3074" name="Picture 2" descr="Towards Practical Key Exchange from Ordinary Isogeny Graphs | SpringerLink">
            <a:extLst>
              <a:ext uri="{FF2B5EF4-FFF2-40B4-BE49-F238E27FC236}">
                <a16:creationId xmlns:a16="http://schemas.microsoft.com/office/drawing/2014/main" id="{42BB6BD3-A8D9-FCA2-7E06-E4502B7BD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50" y="2275040"/>
            <a:ext cx="2785087" cy="280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31D12FF-49B0-49E0-FB5C-D04C9E2E4088}"/>
                  </a:ext>
                </a:extLst>
              </p14:cNvPr>
              <p14:cNvContentPartPr/>
              <p14:nvPr/>
            </p14:nvContentPartPr>
            <p14:xfrm>
              <a:off x="2714215" y="3215651"/>
              <a:ext cx="84600" cy="84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31D12FF-49B0-49E0-FB5C-D04C9E2E40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6215" y="3197651"/>
                <a:ext cx="12024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CEB286BC-446E-F32C-6AB0-F6627E83D7E0}"/>
              </a:ext>
            </a:extLst>
          </p:cNvPr>
          <p:cNvGrpSpPr/>
          <p:nvPr/>
        </p:nvGrpSpPr>
        <p:grpSpPr>
          <a:xfrm>
            <a:off x="2825095" y="2939474"/>
            <a:ext cx="500400" cy="286200"/>
            <a:chOff x="2825095" y="2939474"/>
            <a:chExt cx="50040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7EBD0AD-D5A6-494C-D6DF-BE84626BF987}"/>
                    </a:ext>
                  </a:extLst>
                </p14:cNvPr>
                <p14:cNvContentPartPr/>
                <p14:nvPr/>
              </p14:nvContentPartPr>
              <p14:xfrm>
                <a:off x="2825095" y="3225314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7EBD0AD-D5A6-494C-D6DF-BE84626BF98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16095" y="32163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3588D7-6A20-BAE9-C4F4-04B9E1DFF4FD}"/>
                    </a:ext>
                  </a:extLst>
                </p14:cNvPr>
                <p14:cNvContentPartPr/>
                <p14:nvPr/>
              </p14:nvContentPartPr>
              <p14:xfrm>
                <a:off x="2866135" y="3204074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3588D7-6A20-BAE9-C4F4-04B9E1DFF4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57495" y="31950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6A210CC-2C55-62CD-F35D-C3CEF11CC59D}"/>
                    </a:ext>
                  </a:extLst>
                </p14:cNvPr>
                <p14:cNvContentPartPr/>
                <p14:nvPr/>
              </p14:nvContentPartPr>
              <p14:xfrm>
                <a:off x="2929135" y="3174194"/>
                <a:ext cx="360" cy="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6A210CC-2C55-62CD-F35D-C3CEF11CC5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0135" y="31651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852718-A842-4AD8-D100-8566AAC458C1}"/>
                    </a:ext>
                  </a:extLst>
                </p14:cNvPr>
                <p14:cNvContentPartPr/>
                <p14:nvPr/>
              </p14:nvContentPartPr>
              <p14:xfrm>
                <a:off x="2989615" y="3147554"/>
                <a:ext cx="360" cy="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852718-A842-4AD8-D100-8566AAC458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80615" y="3138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B9AD2A6-2064-AE4D-A7E2-B6AC078B0060}"/>
                    </a:ext>
                  </a:extLst>
                </p14:cNvPr>
                <p14:cNvContentPartPr/>
                <p14:nvPr/>
              </p14:nvContentPartPr>
              <p14:xfrm>
                <a:off x="3042895" y="3117674"/>
                <a:ext cx="36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B9AD2A6-2064-AE4D-A7E2-B6AC078B00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33895" y="31090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20E852-193A-1AA9-34FA-E6264DF18392}"/>
                    </a:ext>
                  </a:extLst>
                </p14:cNvPr>
                <p14:cNvContentPartPr/>
                <p14:nvPr/>
              </p14:nvContentPartPr>
              <p14:xfrm>
                <a:off x="3099415" y="3092114"/>
                <a:ext cx="360" cy="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20E852-193A-1AA9-34FA-E6264DF183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90775" y="30834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AADB967-3804-6B04-D4BC-7032643E503D}"/>
                    </a:ext>
                  </a:extLst>
                </p14:cNvPr>
                <p14:cNvContentPartPr/>
                <p14:nvPr/>
              </p14:nvContentPartPr>
              <p14:xfrm>
                <a:off x="3147655" y="3066914"/>
                <a:ext cx="360" cy="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AADB967-3804-6B04-D4BC-7032643E503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8655" y="30579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601504F-63FF-3D88-FA16-94412C4B83CF}"/>
                    </a:ext>
                  </a:extLst>
                </p14:cNvPr>
                <p14:cNvContentPartPr/>
                <p14:nvPr/>
              </p14:nvContentPartPr>
              <p14:xfrm>
                <a:off x="3193015" y="3046754"/>
                <a:ext cx="360" cy="3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601504F-63FF-3D88-FA16-94412C4B83C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84015" y="30381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56525D0-EA5E-FDDE-2C04-965EF756959D}"/>
                    </a:ext>
                  </a:extLst>
                </p14:cNvPr>
                <p14:cNvContentPartPr/>
                <p14:nvPr/>
              </p14:nvContentPartPr>
              <p14:xfrm>
                <a:off x="3230815" y="3029114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56525D0-EA5E-FDDE-2C04-965EF75695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21815" y="30201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A423EDF-5ED6-A481-08B8-B3E4D5DD96C9}"/>
                    </a:ext>
                  </a:extLst>
                </p14:cNvPr>
                <p14:cNvContentPartPr/>
                <p14:nvPr/>
              </p14:nvContentPartPr>
              <p14:xfrm>
                <a:off x="3239815" y="2946674"/>
                <a:ext cx="79920" cy="939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A423EDF-5ED6-A481-08B8-B3E4D5DD96C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30815" y="2937674"/>
                  <a:ext cx="97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596EEAC-85EE-9FF0-8261-DF5000FD80E9}"/>
                    </a:ext>
                  </a:extLst>
                </p14:cNvPr>
                <p14:cNvContentPartPr/>
                <p14:nvPr/>
              </p14:nvContentPartPr>
              <p14:xfrm>
                <a:off x="3262135" y="2939474"/>
                <a:ext cx="63360" cy="120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596EEAC-85EE-9FF0-8261-DF5000FD80E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53135" y="2930474"/>
                  <a:ext cx="81000" cy="13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2264DEF-2239-7039-EC43-6726C0434344}"/>
                  </a:ext>
                </a:extLst>
              </p14:cNvPr>
              <p14:cNvContentPartPr/>
              <p14:nvPr/>
            </p14:nvContentPartPr>
            <p14:xfrm>
              <a:off x="2775415" y="2743994"/>
              <a:ext cx="116640" cy="460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2264DEF-2239-7039-EC43-6726C04343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66415" y="2735354"/>
                <a:ext cx="1342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2CAABA-C354-3F44-E3A5-9D062BCA9831}"/>
                  </a:ext>
                </a:extLst>
              </p14:cNvPr>
              <p14:cNvContentPartPr/>
              <p14:nvPr/>
            </p14:nvContentPartPr>
            <p14:xfrm>
              <a:off x="2865775" y="2665154"/>
              <a:ext cx="55800" cy="590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2CAABA-C354-3F44-E3A5-9D062BCA983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856775" y="2656154"/>
                <a:ext cx="73440" cy="7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00EE3A14-CB2E-D1CA-6C78-52DD98F6B924}"/>
              </a:ext>
            </a:extLst>
          </p:cNvPr>
          <p:cNvGrpSpPr/>
          <p:nvPr/>
        </p:nvGrpSpPr>
        <p:grpSpPr>
          <a:xfrm>
            <a:off x="2566268" y="3211534"/>
            <a:ext cx="122040" cy="31680"/>
            <a:chOff x="2566268" y="3211534"/>
            <a:chExt cx="122040" cy="3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80B4CFA-481D-5806-09E6-634824A237A7}"/>
                    </a:ext>
                  </a:extLst>
                </p14:cNvPr>
                <p14:cNvContentPartPr/>
                <p14:nvPr/>
              </p14:nvContentPartPr>
              <p14:xfrm>
                <a:off x="2566268" y="3211534"/>
                <a:ext cx="360" cy="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80B4CFA-481D-5806-09E6-634824A237A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57628" y="3202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54066A6-A473-FE81-9983-FE8B519D3F10}"/>
                    </a:ext>
                  </a:extLst>
                </p14:cNvPr>
                <p14:cNvContentPartPr/>
                <p14:nvPr/>
              </p14:nvContentPartPr>
              <p14:xfrm>
                <a:off x="2624588" y="3227014"/>
                <a:ext cx="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54066A6-A473-FE81-9983-FE8B519D3F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15948" y="32183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5BFF15-0250-9D9F-45BA-758D78068D7D}"/>
                    </a:ext>
                  </a:extLst>
                </p14:cNvPr>
                <p14:cNvContentPartPr/>
                <p14:nvPr/>
              </p14:nvContentPartPr>
              <p14:xfrm>
                <a:off x="2687948" y="3242854"/>
                <a:ext cx="360" cy="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5BFF15-0250-9D9F-45BA-758D78068D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9308" y="32342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72" name="Ink 3071">
                <a:extLst>
                  <a:ext uri="{FF2B5EF4-FFF2-40B4-BE49-F238E27FC236}">
                    <a16:creationId xmlns:a16="http://schemas.microsoft.com/office/drawing/2014/main" id="{E72D5FC2-F9E5-3C78-751B-C2666D1148BA}"/>
                  </a:ext>
                </a:extLst>
              </p14:cNvPr>
              <p14:cNvContentPartPr/>
              <p14:nvPr/>
            </p14:nvContentPartPr>
            <p14:xfrm>
              <a:off x="2796668" y="3325654"/>
              <a:ext cx="360" cy="360"/>
            </p14:xfrm>
          </p:contentPart>
        </mc:Choice>
        <mc:Fallback>
          <p:pic>
            <p:nvPicPr>
              <p:cNvPr id="3072" name="Ink 3071">
                <a:extLst>
                  <a:ext uri="{FF2B5EF4-FFF2-40B4-BE49-F238E27FC236}">
                    <a16:creationId xmlns:a16="http://schemas.microsoft.com/office/drawing/2014/main" id="{E72D5FC2-F9E5-3C78-751B-C2666D1148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8028" y="33166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073" name="Ink 3072">
                <a:extLst>
                  <a:ext uri="{FF2B5EF4-FFF2-40B4-BE49-F238E27FC236}">
                    <a16:creationId xmlns:a16="http://schemas.microsoft.com/office/drawing/2014/main" id="{B94CCD23-4025-804B-805C-5C367B093B88}"/>
                  </a:ext>
                </a:extLst>
              </p14:cNvPr>
              <p14:cNvContentPartPr/>
              <p14:nvPr/>
            </p14:nvContentPartPr>
            <p14:xfrm>
              <a:off x="2824388" y="3384694"/>
              <a:ext cx="360" cy="360"/>
            </p14:xfrm>
          </p:contentPart>
        </mc:Choice>
        <mc:Fallback>
          <p:pic>
            <p:nvPicPr>
              <p:cNvPr id="3073" name="Ink 3072">
                <a:extLst>
                  <a:ext uri="{FF2B5EF4-FFF2-40B4-BE49-F238E27FC236}">
                    <a16:creationId xmlns:a16="http://schemas.microsoft.com/office/drawing/2014/main" id="{B94CCD23-4025-804B-805C-5C367B093B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15748" y="33756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075" name="Ink 3074">
                <a:extLst>
                  <a:ext uri="{FF2B5EF4-FFF2-40B4-BE49-F238E27FC236}">
                    <a16:creationId xmlns:a16="http://schemas.microsoft.com/office/drawing/2014/main" id="{6CA0B34B-B85A-9F59-22CD-DDCC129D51F3}"/>
                  </a:ext>
                </a:extLst>
              </p14:cNvPr>
              <p14:cNvContentPartPr/>
              <p14:nvPr/>
            </p14:nvContentPartPr>
            <p14:xfrm>
              <a:off x="2852468" y="3443374"/>
              <a:ext cx="360" cy="360"/>
            </p14:xfrm>
          </p:contentPart>
        </mc:Choice>
        <mc:Fallback>
          <p:pic>
            <p:nvPicPr>
              <p:cNvPr id="3075" name="Ink 3074">
                <a:extLst>
                  <a:ext uri="{FF2B5EF4-FFF2-40B4-BE49-F238E27FC236}">
                    <a16:creationId xmlns:a16="http://schemas.microsoft.com/office/drawing/2014/main" id="{6CA0B34B-B85A-9F59-22CD-DDCC129D51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43828" y="34343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076" name="Ink 3075">
                <a:extLst>
                  <a:ext uri="{FF2B5EF4-FFF2-40B4-BE49-F238E27FC236}">
                    <a16:creationId xmlns:a16="http://schemas.microsoft.com/office/drawing/2014/main" id="{A7B63363-BA86-D3CA-CB3B-DB69B57F2605}"/>
                  </a:ext>
                </a:extLst>
              </p14:cNvPr>
              <p14:cNvContentPartPr/>
              <p14:nvPr/>
            </p14:nvContentPartPr>
            <p14:xfrm>
              <a:off x="2883428" y="3514654"/>
              <a:ext cx="360" cy="360"/>
            </p14:xfrm>
          </p:contentPart>
        </mc:Choice>
        <mc:Fallback>
          <p:pic>
            <p:nvPicPr>
              <p:cNvPr id="3076" name="Ink 3075">
                <a:extLst>
                  <a:ext uri="{FF2B5EF4-FFF2-40B4-BE49-F238E27FC236}">
                    <a16:creationId xmlns:a16="http://schemas.microsoft.com/office/drawing/2014/main" id="{A7B63363-BA86-D3CA-CB3B-DB69B57F26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4428" y="35060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077" name="Ink 3076">
                <a:extLst>
                  <a:ext uri="{FF2B5EF4-FFF2-40B4-BE49-F238E27FC236}">
                    <a16:creationId xmlns:a16="http://schemas.microsoft.com/office/drawing/2014/main" id="{D3284830-0A5C-9B5F-7FEC-C180E107F326}"/>
                  </a:ext>
                </a:extLst>
              </p14:cNvPr>
              <p14:cNvContentPartPr/>
              <p14:nvPr/>
            </p14:nvContentPartPr>
            <p14:xfrm>
              <a:off x="2910428" y="3569734"/>
              <a:ext cx="360" cy="360"/>
            </p14:xfrm>
          </p:contentPart>
        </mc:Choice>
        <mc:Fallback>
          <p:pic>
            <p:nvPicPr>
              <p:cNvPr id="3077" name="Ink 3076">
                <a:extLst>
                  <a:ext uri="{FF2B5EF4-FFF2-40B4-BE49-F238E27FC236}">
                    <a16:creationId xmlns:a16="http://schemas.microsoft.com/office/drawing/2014/main" id="{D3284830-0A5C-9B5F-7FEC-C180E107F3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1428" y="356073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078" name="Ink 3077">
                <a:extLst>
                  <a:ext uri="{FF2B5EF4-FFF2-40B4-BE49-F238E27FC236}">
                    <a16:creationId xmlns:a16="http://schemas.microsoft.com/office/drawing/2014/main" id="{8AEB689E-4831-3BCD-E7AD-A0CBB9080652}"/>
                  </a:ext>
                </a:extLst>
              </p14:cNvPr>
              <p14:cNvContentPartPr/>
              <p14:nvPr/>
            </p14:nvContentPartPr>
            <p14:xfrm>
              <a:off x="2940668" y="3627334"/>
              <a:ext cx="360" cy="360"/>
            </p14:xfrm>
          </p:contentPart>
        </mc:Choice>
        <mc:Fallback>
          <p:pic>
            <p:nvPicPr>
              <p:cNvPr id="3078" name="Ink 3077">
                <a:extLst>
                  <a:ext uri="{FF2B5EF4-FFF2-40B4-BE49-F238E27FC236}">
                    <a16:creationId xmlns:a16="http://schemas.microsoft.com/office/drawing/2014/main" id="{8AEB689E-4831-3BCD-E7AD-A0CBB908065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31668" y="361833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813E14A1-E723-9A28-0469-9EE4D24E4BFF}"/>
              </a:ext>
            </a:extLst>
          </p:cNvPr>
          <p:cNvGrpSpPr/>
          <p:nvPr/>
        </p:nvGrpSpPr>
        <p:grpSpPr>
          <a:xfrm>
            <a:off x="2243708" y="3085174"/>
            <a:ext cx="239400" cy="107280"/>
            <a:chOff x="2243708" y="3085174"/>
            <a:chExt cx="23940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6C995B-0D3E-A739-03B6-97216D1F6150}"/>
                    </a:ext>
                  </a:extLst>
                </p14:cNvPr>
                <p14:cNvContentPartPr/>
                <p14:nvPr/>
              </p14:nvContentPartPr>
              <p14:xfrm>
                <a:off x="2371868" y="3168694"/>
                <a:ext cx="360" cy="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6C995B-0D3E-A739-03B6-97216D1F61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62868" y="31600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0239447-1FD2-0B1F-7034-8A37C530E079}"/>
                    </a:ext>
                  </a:extLst>
                </p14:cNvPr>
                <p14:cNvContentPartPr/>
                <p14:nvPr/>
              </p14:nvContentPartPr>
              <p14:xfrm>
                <a:off x="2425868" y="3180574"/>
                <a:ext cx="360" cy="3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0239447-1FD2-0B1F-7034-8A37C530E07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16868" y="31719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02BC720-FAEF-52EF-D218-0CC141777EFF}"/>
                    </a:ext>
                  </a:extLst>
                </p14:cNvPr>
                <p14:cNvContentPartPr/>
                <p14:nvPr/>
              </p14:nvContentPartPr>
              <p14:xfrm>
                <a:off x="2482748" y="3192094"/>
                <a:ext cx="36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02BC720-FAEF-52EF-D218-0CC141777E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74108" y="318309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79" name="Ink 3078">
                  <a:extLst>
                    <a:ext uri="{FF2B5EF4-FFF2-40B4-BE49-F238E27FC236}">
                      <a16:creationId xmlns:a16="http://schemas.microsoft.com/office/drawing/2014/main" id="{F2E8AEE0-D47A-8E20-0AD8-29521AC915D8}"/>
                    </a:ext>
                  </a:extLst>
                </p14:cNvPr>
                <p14:cNvContentPartPr/>
                <p14:nvPr/>
              </p14:nvContentPartPr>
              <p14:xfrm>
                <a:off x="2243708" y="3092734"/>
                <a:ext cx="113040" cy="78120"/>
              </p14:xfrm>
            </p:contentPart>
          </mc:Choice>
          <mc:Fallback>
            <p:pic>
              <p:nvPicPr>
                <p:cNvPr id="3079" name="Ink 3078">
                  <a:extLst>
                    <a:ext uri="{FF2B5EF4-FFF2-40B4-BE49-F238E27FC236}">
                      <a16:creationId xmlns:a16="http://schemas.microsoft.com/office/drawing/2014/main" id="{F2E8AEE0-D47A-8E20-0AD8-29521AC915D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35068" y="3083734"/>
                  <a:ext cx="1306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80" name="Ink 3079">
                  <a:extLst>
                    <a:ext uri="{FF2B5EF4-FFF2-40B4-BE49-F238E27FC236}">
                      <a16:creationId xmlns:a16="http://schemas.microsoft.com/office/drawing/2014/main" id="{D2A0AAAA-93B5-17B2-A99D-F6045F6A6464}"/>
                    </a:ext>
                  </a:extLst>
                </p14:cNvPr>
                <p14:cNvContentPartPr/>
                <p14:nvPr/>
              </p14:nvContentPartPr>
              <p14:xfrm>
                <a:off x="2260268" y="3085174"/>
                <a:ext cx="104040" cy="62280"/>
              </p14:xfrm>
            </p:contentPart>
          </mc:Choice>
          <mc:Fallback>
            <p:pic>
              <p:nvPicPr>
                <p:cNvPr id="3080" name="Ink 3079">
                  <a:extLst>
                    <a:ext uri="{FF2B5EF4-FFF2-40B4-BE49-F238E27FC236}">
                      <a16:creationId xmlns:a16="http://schemas.microsoft.com/office/drawing/2014/main" id="{D2A0AAAA-93B5-17B2-A99D-F6045F6A646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51268" y="3076174"/>
                  <a:ext cx="1216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84" name="Group 3083">
            <a:extLst>
              <a:ext uri="{FF2B5EF4-FFF2-40B4-BE49-F238E27FC236}">
                <a16:creationId xmlns:a16="http://schemas.microsoft.com/office/drawing/2014/main" id="{2C16C896-5459-CACF-CA55-AAF67EC4562B}"/>
              </a:ext>
            </a:extLst>
          </p:cNvPr>
          <p:cNvGrpSpPr/>
          <p:nvPr/>
        </p:nvGrpSpPr>
        <p:grpSpPr>
          <a:xfrm>
            <a:off x="2923748" y="3614374"/>
            <a:ext cx="119880" cy="112680"/>
            <a:chOff x="2923748" y="3614374"/>
            <a:chExt cx="11988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82" name="Ink 3081">
                  <a:extLst>
                    <a:ext uri="{FF2B5EF4-FFF2-40B4-BE49-F238E27FC236}">
                      <a16:creationId xmlns:a16="http://schemas.microsoft.com/office/drawing/2014/main" id="{3B1CF1E6-B15F-2533-A952-020A0EB9D1C0}"/>
                    </a:ext>
                  </a:extLst>
                </p14:cNvPr>
                <p14:cNvContentPartPr/>
                <p14:nvPr/>
              </p14:nvContentPartPr>
              <p14:xfrm>
                <a:off x="2923748" y="3634894"/>
                <a:ext cx="119880" cy="92160"/>
              </p14:xfrm>
            </p:contentPart>
          </mc:Choice>
          <mc:Fallback>
            <p:pic>
              <p:nvPicPr>
                <p:cNvPr id="3082" name="Ink 3081">
                  <a:extLst>
                    <a:ext uri="{FF2B5EF4-FFF2-40B4-BE49-F238E27FC236}">
                      <a16:creationId xmlns:a16="http://schemas.microsoft.com/office/drawing/2014/main" id="{3B1CF1E6-B15F-2533-A952-020A0EB9D1C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15108" y="3625894"/>
                  <a:ext cx="137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083" name="Ink 3082">
                  <a:extLst>
                    <a:ext uri="{FF2B5EF4-FFF2-40B4-BE49-F238E27FC236}">
                      <a16:creationId xmlns:a16="http://schemas.microsoft.com/office/drawing/2014/main" id="{C2873802-C143-75EE-DEB6-F2AC671FD9D2}"/>
                    </a:ext>
                  </a:extLst>
                </p14:cNvPr>
                <p14:cNvContentPartPr/>
                <p14:nvPr/>
              </p14:nvContentPartPr>
              <p14:xfrm>
                <a:off x="2950388" y="3614374"/>
                <a:ext cx="83160" cy="75240"/>
              </p14:xfrm>
            </p:contentPart>
          </mc:Choice>
          <mc:Fallback>
            <p:pic>
              <p:nvPicPr>
                <p:cNvPr id="3083" name="Ink 3082">
                  <a:extLst>
                    <a:ext uri="{FF2B5EF4-FFF2-40B4-BE49-F238E27FC236}">
                      <a16:creationId xmlns:a16="http://schemas.microsoft.com/office/drawing/2014/main" id="{C2873802-C143-75EE-DEB6-F2AC671FD9D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941748" y="3605374"/>
                  <a:ext cx="10080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1" name="Group 3100">
            <a:extLst>
              <a:ext uri="{FF2B5EF4-FFF2-40B4-BE49-F238E27FC236}">
                <a16:creationId xmlns:a16="http://schemas.microsoft.com/office/drawing/2014/main" id="{12F5E544-025F-B341-0DA3-289E440FCA3F}"/>
              </a:ext>
            </a:extLst>
          </p:cNvPr>
          <p:cNvGrpSpPr/>
          <p:nvPr/>
        </p:nvGrpSpPr>
        <p:grpSpPr>
          <a:xfrm>
            <a:off x="2918348" y="2512054"/>
            <a:ext cx="290880" cy="157680"/>
            <a:chOff x="2918348" y="2512054"/>
            <a:chExt cx="290880" cy="15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85" name="Ink 3084">
                  <a:extLst>
                    <a:ext uri="{FF2B5EF4-FFF2-40B4-BE49-F238E27FC236}">
                      <a16:creationId xmlns:a16="http://schemas.microsoft.com/office/drawing/2014/main" id="{CF1BAB67-4BED-EABB-542F-F57DAD7F85E4}"/>
                    </a:ext>
                  </a:extLst>
                </p14:cNvPr>
                <p14:cNvContentPartPr/>
                <p14:nvPr/>
              </p14:nvContentPartPr>
              <p14:xfrm>
                <a:off x="2942828" y="2669374"/>
                <a:ext cx="360" cy="360"/>
              </p14:xfrm>
            </p:contentPart>
          </mc:Choice>
          <mc:Fallback>
            <p:pic>
              <p:nvPicPr>
                <p:cNvPr id="3085" name="Ink 3084">
                  <a:extLst>
                    <a:ext uri="{FF2B5EF4-FFF2-40B4-BE49-F238E27FC236}">
                      <a16:creationId xmlns:a16="http://schemas.microsoft.com/office/drawing/2014/main" id="{CF1BAB67-4BED-EABB-542F-F57DAD7F85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33828" y="26603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86" name="Ink 3085">
                  <a:extLst>
                    <a:ext uri="{FF2B5EF4-FFF2-40B4-BE49-F238E27FC236}">
                      <a16:creationId xmlns:a16="http://schemas.microsoft.com/office/drawing/2014/main" id="{AFEC8EF7-6B4B-F8FE-AF5B-E58AB885C35B}"/>
                    </a:ext>
                  </a:extLst>
                </p14:cNvPr>
                <p14:cNvContentPartPr/>
                <p14:nvPr/>
              </p14:nvContentPartPr>
              <p14:xfrm>
                <a:off x="2980268" y="2657494"/>
                <a:ext cx="360" cy="360"/>
              </p14:xfrm>
            </p:contentPart>
          </mc:Choice>
          <mc:Fallback>
            <p:pic>
              <p:nvPicPr>
                <p:cNvPr id="3086" name="Ink 3085">
                  <a:extLst>
                    <a:ext uri="{FF2B5EF4-FFF2-40B4-BE49-F238E27FC236}">
                      <a16:creationId xmlns:a16="http://schemas.microsoft.com/office/drawing/2014/main" id="{AFEC8EF7-6B4B-F8FE-AF5B-E58AB885C3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1628" y="264885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87" name="Ink 3086">
                  <a:extLst>
                    <a:ext uri="{FF2B5EF4-FFF2-40B4-BE49-F238E27FC236}">
                      <a16:creationId xmlns:a16="http://schemas.microsoft.com/office/drawing/2014/main" id="{4745E8C2-F892-803E-5B2A-865023EA9F4D}"/>
                    </a:ext>
                  </a:extLst>
                </p14:cNvPr>
                <p14:cNvContentPartPr/>
                <p14:nvPr/>
              </p14:nvContentPartPr>
              <p14:xfrm>
                <a:off x="3018068" y="2636614"/>
                <a:ext cx="360" cy="360"/>
              </p14:xfrm>
            </p:contentPart>
          </mc:Choice>
          <mc:Fallback>
            <p:pic>
              <p:nvPicPr>
                <p:cNvPr id="3087" name="Ink 3086">
                  <a:extLst>
                    <a:ext uri="{FF2B5EF4-FFF2-40B4-BE49-F238E27FC236}">
                      <a16:creationId xmlns:a16="http://schemas.microsoft.com/office/drawing/2014/main" id="{4745E8C2-F892-803E-5B2A-865023EA9F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09428" y="26276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89" name="Ink 3088">
                  <a:extLst>
                    <a:ext uri="{FF2B5EF4-FFF2-40B4-BE49-F238E27FC236}">
                      <a16:creationId xmlns:a16="http://schemas.microsoft.com/office/drawing/2014/main" id="{9486C74D-117C-B316-26FB-885890A10CFE}"/>
                    </a:ext>
                  </a:extLst>
                </p14:cNvPr>
                <p14:cNvContentPartPr/>
                <p14:nvPr/>
              </p14:nvContentPartPr>
              <p14:xfrm>
                <a:off x="3049388" y="2617174"/>
                <a:ext cx="360" cy="360"/>
              </p14:xfrm>
            </p:contentPart>
          </mc:Choice>
          <mc:Fallback>
            <p:pic>
              <p:nvPicPr>
                <p:cNvPr id="3089" name="Ink 3088">
                  <a:extLst>
                    <a:ext uri="{FF2B5EF4-FFF2-40B4-BE49-F238E27FC236}">
                      <a16:creationId xmlns:a16="http://schemas.microsoft.com/office/drawing/2014/main" id="{9486C74D-117C-B316-26FB-885890A10C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0388" y="260853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91" name="Ink 3090">
                  <a:extLst>
                    <a:ext uri="{FF2B5EF4-FFF2-40B4-BE49-F238E27FC236}">
                      <a16:creationId xmlns:a16="http://schemas.microsoft.com/office/drawing/2014/main" id="{C2494EE3-37B1-7EE1-254D-8F59A7550BAB}"/>
                    </a:ext>
                  </a:extLst>
                </p14:cNvPr>
                <p14:cNvContentPartPr/>
                <p14:nvPr/>
              </p14:nvContentPartPr>
              <p14:xfrm>
                <a:off x="3090068" y="2602774"/>
                <a:ext cx="360" cy="360"/>
              </p14:xfrm>
            </p:contentPart>
          </mc:Choice>
          <mc:Fallback>
            <p:pic>
              <p:nvPicPr>
                <p:cNvPr id="3091" name="Ink 3090">
                  <a:extLst>
                    <a:ext uri="{FF2B5EF4-FFF2-40B4-BE49-F238E27FC236}">
                      <a16:creationId xmlns:a16="http://schemas.microsoft.com/office/drawing/2014/main" id="{C2494EE3-37B1-7EE1-254D-8F59A7550B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81428" y="25937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93" name="Ink 3092">
                  <a:extLst>
                    <a:ext uri="{FF2B5EF4-FFF2-40B4-BE49-F238E27FC236}">
                      <a16:creationId xmlns:a16="http://schemas.microsoft.com/office/drawing/2014/main" id="{A5C4034F-7C11-4082-43C7-9BDAC7F4911A}"/>
                    </a:ext>
                  </a:extLst>
                </p14:cNvPr>
                <p14:cNvContentPartPr/>
                <p14:nvPr/>
              </p14:nvContentPartPr>
              <p14:xfrm>
                <a:off x="3127868" y="2577214"/>
                <a:ext cx="360" cy="360"/>
              </p14:xfrm>
            </p:contentPart>
          </mc:Choice>
          <mc:Fallback>
            <p:pic>
              <p:nvPicPr>
                <p:cNvPr id="3093" name="Ink 3092">
                  <a:extLst>
                    <a:ext uri="{FF2B5EF4-FFF2-40B4-BE49-F238E27FC236}">
                      <a16:creationId xmlns:a16="http://schemas.microsoft.com/office/drawing/2014/main" id="{A5C4034F-7C11-4082-43C7-9BDAC7F491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18868" y="25682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95" name="Ink 3094">
                  <a:extLst>
                    <a:ext uri="{FF2B5EF4-FFF2-40B4-BE49-F238E27FC236}">
                      <a16:creationId xmlns:a16="http://schemas.microsoft.com/office/drawing/2014/main" id="{698D2083-38E7-1B1D-D630-87C9E3905803}"/>
                    </a:ext>
                  </a:extLst>
                </p14:cNvPr>
                <p14:cNvContentPartPr/>
                <p14:nvPr/>
              </p14:nvContentPartPr>
              <p14:xfrm>
                <a:off x="3165308" y="2564614"/>
                <a:ext cx="360" cy="360"/>
              </p14:xfrm>
            </p:contentPart>
          </mc:Choice>
          <mc:Fallback>
            <p:pic>
              <p:nvPicPr>
                <p:cNvPr id="3095" name="Ink 3094">
                  <a:extLst>
                    <a:ext uri="{FF2B5EF4-FFF2-40B4-BE49-F238E27FC236}">
                      <a16:creationId xmlns:a16="http://schemas.microsoft.com/office/drawing/2014/main" id="{698D2083-38E7-1B1D-D630-87C9E39058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56308" y="25559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96" name="Ink 3095">
                  <a:extLst>
                    <a:ext uri="{FF2B5EF4-FFF2-40B4-BE49-F238E27FC236}">
                      <a16:creationId xmlns:a16="http://schemas.microsoft.com/office/drawing/2014/main" id="{06BDE404-F41F-E3EA-3EC4-B218518A5E32}"/>
                    </a:ext>
                  </a:extLst>
                </p14:cNvPr>
                <p14:cNvContentPartPr/>
                <p14:nvPr/>
              </p14:nvContentPartPr>
              <p14:xfrm>
                <a:off x="3168908" y="2528254"/>
                <a:ext cx="37800" cy="47160"/>
              </p14:xfrm>
            </p:contentPart>
          </mc:Choice>
          <mc:Fallback>
            <p:pic>
              <p:nvPicPr>
                <p:cNvPr id="3096" name="Ink 3095">
                  <a:extLst>
                    <a:ext uri="{FF2B5EF4-FFF2-40B4-BE49-F238E27FC236}">
                      <a16:creationId xmlns:a16="http://schemas.microsoft.com/office/drawing/2014/main" id="{06BDE404-F41F-E3EA-3EC4-B218518A5E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160268" y="2519614"/>
                  <a:ext cx="554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97" name="Ink 3096">
                  <a:extLst>
                    <a:ext uri="{FF2B5EF4-FFF2-40B4-BE49-F238E27FC236}">
                      <a16:creationId xmlns:a16="http://schemas.microsoft.com/office/drawing/2014/main" id="{DB6638C5-7DA9-EDDA-EE6C-5D4183E231A5}"/>
                    </a:ext>
                  </a:extLst>
                </p14:cNvPr>
                <p14:cNvContentPartPr/>
                <p14:nvPr/>
              </p14:nvContentPartPr>
              <p14:xfrm>
                <a:off x="3143348" y="2512054"/>
                <a:ext cx="65880" cy="91800"/>
              </p14:xfrm>
            </p:contentPart>
          </mc:Choice>
          <mc:Fallback>
            <p:pic>
              <p:nvPicPr>
                <p:cNvPr id="3097" name="Ink 3096">
                  <a:extLst>
                    <a:ext uri="{FF2B5EF4-FFF2-40B4-BE49-F238E27FC236}">
                      <a16:creationId xmlns:a16="http://schemas.microsoft.com/office/drawing/2014/main" id="{DB6638C5-7DA9-EDDA-EE6C-5D4183E231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4708" y="2503414"/>
                  <a:ext cx="835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99" name="Ink 3098">
                  <a:extLst>
                    <a:ext uri="{FF2B5EF4-FFF2-40B4-BE49-F238E27FC236}">
                      <a16:creationId xmlns:a16="http://schemas.microsoft.com/office/drawing/2014/main" id="{2C960434-9AFA-EA07-3E85-DA2CD5D192E1}"/>
                    </a:ext>
                  </a:extLst>
                </p14:cNvPr>
                <p14:cNvContentPartPr/>
                <p14:nvPr/>
              </p14:nvContentPartPr>
              <p14:xfrm>
                <a:off x="2918348" y="2643814"/>
                <a:ext cx="360" cy="360"/>
              </p14:xfrm>
            </p:contentPart>
          </mc:Choice>
          <mc:Fallback>
            <p:pic>
              <p:nvPicPr>
                <p:cNvPr id="3099" name="Ink 3098">
                  <a:extLst>
                    <a:ext uri="{FF2B5EF4-FFF2-40B4-BE49-F238E27FC236}">
                      <a16:creationId xmlns:a16="http://schemas.microsoft.com/office/drawing/2014/main" id="{2C960434-9AFA-EA07-3E85-DA2CD5D192E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09348" y="26348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100" name="Ink 3099">
                  <a:extLst>
                    <a:ext uri="{FF2B5EF4-FFF2-40B4-BE49-F238E27FC236}">
                      <a16:creationId xmlns:a16="http://schemas.microsoft.com/office/drawing/2014/main" id="{BB74EC21-A119-DEA8-A412-807F8261013A}"/>
                    </a:ext>
                  </a:extLst>
                </p14:cNvPr>
                <p14:cNvContentPartPr/>
                <p14:nvPr/>
              </p14:nvContentPartPr>
              <p14:xfrm>
                <a:off x="2937428" y="2606374"/>
                <a:ext cx="360" cy="360"/>
              </p14:xfrm>
            </p:contentPart>
          </mc:Choice>
          <mc:Fallback>
            <p:pic>
              <p:nvPicPr>
                <p:cNvPr id="3100" name="Ink 3099">
                  <a:extLst>
                    <a:ext uri="{FF2B5EF4-FFF2-40B4-BE49-F238E27FC236}">
                      <a16:creationId xmlns:a16="http://schemas.microsoft.com/office/drawing/2014/main" id="{BB74EC21-A119-DEA8-A412-807F8261013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28788" y="259737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102" name="Ink 3101">
                <a:extLst>
                  <a:ext uri="{FF2B5EF4-FFF2-40B4-BE49-F238E27FC236}">
                    <a16:creationId xmlns:a16="http://schemas.microsoft.com/office/drawing/2014/main" id="{8ECF516C-890F-2F01-42E2-AAFE59EBA4FF}"/>
                  </a:ext>
                </a:extLst>
              </p14:cNvPr>
              <p14:cNvContentPartPr/>
              <p14:nvPr/>
            </p14:nvContentPartPr>
            <p14:xfrm>
              <a:off x="2966228" y="2546254"/>
              <a:ext cx="360" cy="360"/>
            </p14:xfrm>
          </p:contentPart>
        </mc:Choice>
        <mc:Fallback>
          <p:pic>
            <p:nvPicPr>
              <p:cNvPr id="3102" name="Ink 3101">
                <a:extLst>
                  <a:ext uri="{FF2B5EF4-FFF2-40B4-BE49-F238E27FC236}">
                    <a16:creationId xmlns:a16="http://schemas.microsoft.com/office/drawing/2014/main" id="{8ECF516C-890F-2F01-42E2-AAFE59EBA4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57228" y="253761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08" name="Group 3107">
            <a:extLst>
              <a:ext uri="{FF2B5EF4-FFF2-40B4-BE49-F238E27FC236}">
                <a16:creationId xmlns:a16="http://schemas.microsoft.com/office/drawing/2014/main" id="{7E825360-AF8D-042B-8C51-14723C393717}"/>
              </a:ext>
            </a:extLst>
          </p:cNvPr>
          <p:cNvGrpSpPr/>
          <p:nvPr/>
        </p:nvGrpSpPr>
        <p:grpSpPr>
          <a:xfrm>
            <a:off x="2988548" y="2414494"/>
            <a:ext cx="61200" cy="88920"/>
            <a:chOff x="2988548" y="2414494"/>
            <a:chExt cx="61200" cy="8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03" name="Ink 3102">
                  <a:extLst>
                    <a:ext uri="{FF2B5EF4-FFF2-40B4-BE49-F238E27FC236}">
                      <a16:creationId xmlns:a16="http://schemas.microsoft.com/office/drawing/2014/main" id="{1705E071-C2EC-234B-A3B2-9A502ABFD26D}"/>
                    </a:ext>
                  </a:extLst>
                </p14:cNvPr>
                <p14:cNvContentPartPr/>
                <p14:nvPr/>
              </p14:nvContentPartPr>
              <p14:xfrm>
                <a:off x="2988548" y="2503054"/>
                <a:ext cx="360" cy="360"/>
              </p14:xfrm>
            </p:contentPart>
          </mc:Choice>
          <mc:Fallback>
            <p:pic>
              <p:nvPicPr>
                <p:cNvPr id="3103" name="Ink 3102">
                  <a:extLst>
                    <a:ext uri="{FF2B5EF4-FFF2-40B4-BE49-F238E27FC236}">
                      <a16:creationId xmlns:a16="http://schemas.microsoft.com/office/drawing/2014/main" id="{1705E071-C2EC-234B-A3B2-9A502ABFD26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79548" y="249441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104" name="Ink 3103">
                  <a:extLst>
                    <a:ext uri="{FF2B5EF4-FFF2-40B4-BE49-F238E27FC236}">
                      <a16:creationId xmlns:a16="http://schemas.microsoft.com/office/drawing/2014/main" id="{11755CE2-C310-B458-E9CD-19A5AAAC687C}"/>
                    </a:ext>
                  </a:extLst>
                </p14:cNvPr>
                <p14:cNvContentPartPr/>
                <p14:nvPr/>
              </p14:nvContentPartPr>
              <p14:xfrm>
                <a:off x="3001148" y="2438254"/>
                <a:ext cx="15480" cy="27000"/>
              </p14:xfrm>
            </p:contentPart>
          </mc:Choice>
          <mc:Fallback>
            <p:pic>
              <p:nvPicPr>
                <p:cNvPr id="3104" name="Ink 3103">
                  <a:extLst>
                    <a:ext uri="{FF2B5EF4-FFF2-40B4-BE49-F238E27FC236}">
                      <a16:creationId xmlns:a16="http://schemas.microsoft.com/office/drawing/2014/main" id="{11755CE2-C310-B458-E9CD-19A5AAAC687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92148" y="2429614"/>
                  <a:ext cx="331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106" name="Ink 3105">
                  <a:extLst>
                    <a:ext uri="{FF2B5EF4-FFF2-40B4-BE49-F238E27FC236}">
                      <a16:creationId xmlns:a16="http://schemas.microsoft.com/office/drawing/2014/main" id="{E10184EF-4D5C-C4DC-D93B-53C5FC2699E5}"/>
                    </a:ext>
                  </a:extLst>
                </p14:cNvPr>
                <p14:cNvContentPartPr/>
                <p14:nvPr/>
              </p14:nvContentPartPr>
              <p14:xfrm>
                <a:off x="2992508" y="2414494"/>
                <a:ext cx="54720" cy="59400"/>
              </p14:xfrm>
            </p:contentPart>
          </mc:Choice>
          <mc:Fallback>
            <p:pic>
              <p:nvPicPr>
                <p:cNvPr id="3106" name="Ink 3105">
                  <a:extLst>
                    <a:ext uri="{FF2B5EF4-FFF2-40B4-BE49-F238E27FC236}">
                      <a16:creationId xmlns:a16="http://schemas.microsoft.com/office/drawing/2014/main" id="{E10184EF-4D5C-C4DC-D93B-53C5FC2699E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83868" y="2405494"/>
                  <a:ext cx="72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107" name="Ink 3106">
                  <a:extLst>
                    <a:ext uri="{FF2B5EF4-FFF2-40B4-BE49-F238E27FC236}">
                      <a16:creationId xmlns:a16="http://schemas.microsoft.com/office/drawing/2014/main" id="{C6F807B3-24C7-D254-B342-D5CD010F9F78}"/>
                    </a:ext>
                  </a:extLst>
                </p14:cNvPr>
                <p14:cNvContentPartPr/>
                <p14:nvPr/>
              </p14:nvContentPartPr>
              <p14:xfrm>
                <a:off x="2996828" y="2422414"/>
                <a:ext cx="52920" cy="57600"/>
              </p14:xfrm>
            </p:contentPart>
          </mc:Choice>
          <mc:Fallback>
            <p:pic>
              <p:nvPicPr>
                <p:cNvPr id="3107" name="Ink 3106">
                  <a:extLst>
                    <a:ext uri="{FF2B5EF4-FFF2-40B4-BE49-F238E27FC236}">
                      <a16:creationId xmlns:a16="http://schemas.microsoft.com/office/drawing/2014/main" id="{C6F807B3-24C7-D254-B342-D5CD010F9F7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87828" y="2413414"/>
                  <a:ext cx="70560" cy="7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109" name="Ink 3108">
                <a:extLst>
                  <a:ext uri="{FF2B5EF4-FFF2-40B4-BE49-F238E27FC236}">
                    <a16:creationId xmlns:a16="http://schemas.microsoft.com/office/drawing/2014/main" id="{515FFF7F-2B14-259B-EE18-7143EBD9DA6C}"/>
                  </a:ext>
                </a:extLst>
              </p14:cNvPr>
              <p14:cNvContentPartPr/>
              <p14:nvPr/>
            </p14:nvContentPartPr>
            <p14:xfrm>
              <a:off x="2831948" y="2398654"/>
              <a:ext cx="360" cy="360"/>
            </p14:xfrm>
          </p:contentPart>
        </mc:Choice>
        <mc:Fallback>
          <p:pic>
            <p:nvPicPr>
              <p:cNvPr id="3109" name="Ink 3108">
                <a:extLst>
                  <a:ext uri="{FF2B5EF4-FFF2-40B4-BE49-F238E27FC236}">
                    <a16:creationId xmlns:a16="http://schemas.microsoft.com/office/drawing/2014/main" id="{515FFF7F-2B14-259B-EE18-7143EBD9DA6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823308" y="2389654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2" name="Group 3111">
            <a:extLst>
              <a:ext uri="{FF2B5EF4-FFF2-40B4-BE49-F238E27FC236}">
                <a16:creationId xmlns:a16="http://schemas.microsoft.com/office/drawing/2014/main" id="{9B6130B3-4F47-FCAA-4A2D-994AAC9E1028}"/>
              </a:ext>
            </a:extLst>
          </p:cNvPr>
          <p:cNvGrpSpPr/>
          <p:nvPr/>
        </p:nvGrpSpPr>
        <p:grpSpPr>
          <a:xfrm>
            <a:off x="2808188" y="2356894"/>
            <a:ext cx="78120" cy="302760"/>
            <a:chOff x="2808188" y="2356894"/>
            <a:chExt cx="78120" cy="30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110" name="Ink 3109">
                  <a:extLst>
                    <a:ext uri="{FF2B5EF4-FFF2-40B4-BE49-F238E27FC236}">
                      <a16:creationId xmlns:a16="http://schemas.microsoft.com/office/drawing/2014/main" id="{072054FC-DF20-ACD8-3B2D-2B3DA972F776}"/>
                    </a:ext>
                  </a:extLst>
                </p14:cNvPr>
                <p14:cNvContentPartPr/>
                <p14:nvPr/>
              </p14:nvContentPartPr>
              <p14:xfrm>
                <a:off x="2835548" y="2401534"/>
                <a:ext cx="50760" cy="258120"/>
              </p14:xfrm>
            </p:contentPart>
          </mc:Choice>
          <mc:Fallback>
            <p:pic>
              <p:nvPicPr>
                <p:cNvPr id="3110" name="Ink 3109">
                  <a:extLst>
                    <a:ext uri="{FF2B5EF4-FFF2-40B4-BE49-F238E27FC236}">
                      <a16:creationId xmlns:a16="http://schemas.microsoft.com/office/drawing/2014/main" id="{072054FC-DF20-ACD8-3B2D-2B3DA972F77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26548" y="2392894"/>
                  <a:ext cx="684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111" name="Ink 3110">
                  <a:extLst>
                    <a:ext uri="{FF2B5EF4-FFF2-40B4-BE49-F238E27FC236}">
                      <a16:creationId xmlns:a16="http://schemas.microsoft.com/office/drawing/2014/main" id="{E9ABC12A-3DD5-CB23-1A45-5F1373934813}"/>
                    </a:ext>
                  </a:extLst>
                </p14:cNvPr>
                <p14:cNvContentPartPr/>
                <p14:nvPr/>
              </p14:nvContentPartPr>
              <p14:xfrm>
                <a:off x="2808188" y="2356894"/>
                <a:ext cx="25200" cy="34920"/>
              </p14:xfrm>
            </p:contentPart>
          </mc:Choice>
          <mc:Fallback>
            <p:pic>
              <p:nvPicPr>
                <p:cNvPr id="3111" name="Ink 3110">
                  <a:extLst>
                    <a:ext uri="{FF2B5EF4-FFF2-40B4-BE49-F238E27FC236}">
                      <a16:creationId xmlns:a16="http://schemas.microsoft.com/office/drawing/2014/main" id="{E9ABC12A-3DD5-CB23-1A45-5F137393481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99188" y="2348254"/>
                  <a:ext cx="4284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1" name="Group 3140">
            <a:extLst>
              <a:ext uri="{FF2B5EF4-FFF2-40B4-BE49-F238E27FC236}">
                <a16:creationId xmlns:a16="http://schemas.microsoft.com/office/drawing/2014/main" id="{71B35815-0DC8-DC25-2DC6-C80DC22BD2D0}"/>
              </a:ext>
            </a:extLst>
          </p:cNvPr>
          <p:cNvGrpSpPr/>
          <p:nvPr/>
        </p:nvGrpSpPr>
        <p:grpSpPr>
          <a:xfrm>
            <a:off x="2628188" y="2866232"/>
            <a:ext cx="52920" cy="106560"/>
            <a:chOff x="2628188" y="2866232"/>
            <a:chExt cx="52920" cy="10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139" name="Ink 3138">
                  <a:extLst>
                    <a:ext uri="{FF2B5EF4-FFF2-40B4-BE49-F238E27FC236}">
                      <a16:creationId xmlns:a16="http://schemas.microsoft.com/office/drawing/2014/main" id="{1F6E8C3B-0646-4F77-0F6B-32869A5ECF13}"/>
                    </a:ext>
                  </a:extLst>
                </p14:cNvPr>
                <p14:cNvContentPartPr/>
                <p14:nvPr/>
              </p14:nvContentPartPr>
              <p14:xfrm>
                <a:off x="2628188" y="2866232"/>
                <a:ext cx="52920" cy="106560"/>
              </p14:xfrm>
            </p:contentPart>
          </mc:Choice>
          <mc:Fallback>
            <p:pic>
              <p:nvPicPr>
                <p:cNvPr id="3139" name="Ink 3138">
                  <a:extLst>
                    <a:ext uri="{FF2B5EF4-FFF2-40B4-BE49-F238E27FC236}">
                      <a16:creationId xmlns:a16="http://schemas.microsoft.com/office/drawing/2014/main" id="{1F6E8C3B-0646-4F77-0F6B-32869A5ECF1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23868" y="2861912"/>
                  <a:ext cx="61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3140" name="Ink 3139">
                  <a:extLst>
                    <a:ext uri="{FF2B5EF4-FFF2-40B4-BE49-F238E27FC236}">
                      <a16:creationId xmlns:a16="http://schemas.microsoft.com/office/drawing/2014/main" id="{6919D15C-DECE-5878-E41B-81203829900C}"/>
                    </a:ext>
                  </a:extLst>
                </p14:cNvPr>
                <p14:cNvContentPartPr/>
                <p14:nvPr/>
              </p14:nvContentPartPr>
              <p14:xfrm>
                <a:off x="2633228" y="2890352"/>
                <a:ext cx="40320" cy="40320"/>
              </p14:xfrm>
            </p:contentPart>
          </mc:Choice>
          <mc:Fallback>
            <p:pic>
              <p:nvPicPr>
                <p:cNvPr id="3140" name="Ink 3139">
                  <a:extLst>
                    <a:ext uri="{FF2B5EF4-FFF2-40B4-BE49-F238E27FC236}">
                      <a16:creationId xmlns:a16="http://schemas.microsoft.com/office/drawing/2014/main" id="{6919D15C-DECE-5878-E41B-8120382990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28908" y="2886032"/>
                  <a:ext cx="4896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3142" name="Ink 3141">
                <a:extLst>
                  <a:ext uri="{FF2B5EF4-FFF2-40B4-BE49-F238E27FC236}">
                    <a16:creationId xmlns:a16="http://schemas.microsoft.com/office/drawing/2014/main" id="{F70FDD6F-DDA4-8077-717F-F08378C908EB}"/>
                  </a:ext>
                </a:extLst>
              </p14:cNvPr>
              <p14:cNvContentPartPr/>
              <p14:nvPr/>
            </p14:nvContentPartPr>
            <p14:xfrm>
              <a:off x="2682908" y="2954072"/>
              <a:ext cx="15480" cy="52200"/>
            </p14:xfrm>
          </p:contentPart>
        </mc:Choice>
        <mc:Fallback>
          <p:pic>
            <p:nvPicPr>
              <p:cNvPr id="3142" name="Ink 3141">
                <a:extLst>
                  <a:ext uri="{FF2B5EF4-FFF2-40B4-BE49-F238E27FC236}">
                    <a16:creationId xmlns:a16="http://schemas.microsoft.com/office/drawing/2014/main" id="{F70FDD6F-DDA4-8077-717F-F08378C908E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78588" y="2949752"/>
                <a:ext cx="241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3145" name="Ink 3144">
                <a:extLst>
                  <a:ext uri="{FF2B5EF4-FFF2-40B4-BE49-F238E27FC236}">
                    <a16:creationId xmlns:a16="http://schemas.microsoft.com/office/drawing/2014/main" id="{7E3B8980-8089-EE72-D9BA-B5F8896E30A4}"/>
                  </a:ext>
                </a:extLst>
              </p14:cNvPr>
              <p14:cNvContentPartPr/>
              <p14:nvPr/>
            </p14:nvContentPartPr>
            <p14:xfrm>
              <a:off x="2669948" y="3006992"/>
              <a:ext cx="44280" cy="5040"/>
            </p14:xfrm>
          </p:contentPart>
        </mc:Choice>
        <mc:Fallback>
          <p:pic>
            <p:nvPicPr>
              <p:cNvPr id="3145" name="Ink 3144">
                <a:extLst>
                  <a:ext uri="{FF2B5EF4-FFF2-40B4-BE49-F238E27FC236}">
                    <a16:creationId xmlns:a16="http://schemas.microsoft.com/office/drawing/2014/main" id="{7E3B8980-8089-EE72-D9BA-B5F8896E30A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65628" y="3002672"/>
                <a:ext cx="52920" cy="1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50" name="Group 3149">
            <a:extLst>
              <a:ext uri="{FF2B5EF4-FFF2-40B4-BE49-F238E27FC236}">
                <a16:creationId xmlns:a16="http://schemas.microsoft.com/office/drawing/2014/main" id="{08483663-E31A-0B48-1F03-F2585D3DE2AF}"/>
              </a:ext>
            </a:extLst>
          </p:cNvPr>
          <p:cNvGrpSpPr/>
          <p:nvPr/>
        </p:nvGrpSpPr>
        <p:grpSpPr>
          <a:xfrm>
            <a:off x="2709188" y="2458352"/>
            <a:ext cx="94680" cy="121680"/>
            <a:chOff x="2709188" y="2458352"/>
            <a:chExt cx="94680" cy="12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3146" name="Ink 3145">
                  <a:extLst>
                    <a:ext uri="{FF2B5EF4-FFF2-40B4-BE49-F238E27FC236}">
                      <a16:creationId xmlns:a16="http://schemas.microsoft.com/office/drawing/2014/main" id="{D49E084B-CE79-6BF5-4C7C-BADA40A0C768}"/>
                    </a:ext>
                  </a:extLst>
                </p14:cNvPr>
                <p14:cNvContentPartPr/>
                <p14:nvPr/>
              </p14:nvContentPartPr>
              <p14:xfrm>
                <a:off x="2709188" y="2458352"/>
                <a:ext cx="64800" cy="85320"/>
              </p14:xfrm>
            </p:contentPart>
          </mc:Choice>
          <mc:Fallback>
            <p:pic>
              <p:nvPicPr>
                <p:cNvPr id="3146" name="Ink 3145">
                  <a:extLst>
                    <a:ext uri="{FF2B5EF4-FFF2-40B4-BE49-F238E27FC236}">
                      <a16:creationId xmlns:a16="http://schemas.microsoft.com/office/drawing/2014/main" id="{D49E084B-CE79-6BF5-4C7C-BADA40A0C76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704868" y="2454032"/>
                  <a:ext cx="73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3147" name="Ink 3146">
                  <a:extLst>
                    <a:ext uri="{FF2B5EF4-FFF2-40B4-BE49-F238E27FC236}">
                      <a16:creationId xmlns:a16="http://schemas.microsoft.com/office/drawing/2014/main" id="{0004E615-9311-4CAA-4E49-FEB663414BA6}"/>
                    </a:ext>
                  </a:extLst>
                </p14:cNvPr>
                <p14:cNvContentPartPr/>
                <p14:nvPr/>
              </p14:nvContentPartPr>
              <p14:xfrm>
                <a:off x="2730068" y="2477432"/>
                <a:ext cx="41760" cy="34920"/>
              </p14:xfrm>
            </p:contentPart>
          </mc:Choice>
          <mc:Fallback>
            <p:pic>
              <p:nvPicPr>
                <p:cNvPr id="3147" name="Ink 3146">
                  <a:extLst>
                    <a:ext uri="{FF2B5EF4-FFF2-40B4-BE49-F238E27FC236}">
                      <a16:creationId xmlns:a16="http://schemas.microsoft.com/office/drawing/2014/main" id="{0004E615-9311-4CAA-4E49-FEB663414BA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25748" y="2473112"/>
                  <a:ext cx="504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3149" name="Ink 3148">
                  <a:extLst>
                    <a:ext uri="{FF2B5EF4-FFF2-40B4-BE49-F238E27FC236}">
                      <a16:creationId xmlns:a16="http://schemas.microsoft.com/office/drawing/2014/main" id="{0E29F38C-7D40-FBCA-61DC-108A719A7B64}"/>
                    </a:ext>
                  </a:extLst>
                </p14:cNvPr>
                <p14:cNvContentPartPr/>
                <p14:nvPr/>
              </p14:nvContentPartPr>
              <p14:xfrm>
                <a:off x="2767508" y="2523152"/>
                <a:ext cx="36360" cy="56880"/>
              </p14:xfrm>
            </p:contentPart>
          </mc:Choice>
          <mc:Fallback>
            <p:pic>
              <p:nvPicPr>
                <p:cNvPr id="3149" name="Ink 3148">
                  <a:extLst>
                    <a:ext uri="{FF2B5EF4-FFF2-40B4-BE49-F238E27FC236}">
                      <a16:creationId xmlns:a16="http://schemas.microsoft.com/office/drawing/2014/main" id="{0E29F38C-7D40-FBCA-61DC-108A719A7B6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63188" y="2518832"/>
                  <a:ext cx="4500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3151" name="Ink 3150">
                <a:extLst>
                  <a:ext uri="{FF2B5EF4-FFF2-40B4-BE49-F238E27FC236}">
                    <a16:creationId xmlns:a16="http://schemas.microsoft.com/office/drawing/2014/main" id="{2F05A37E-3A69-33E0-44F4-ABFEF23F4307}"/>
                  </a:ext>
                </a:extLst>
              </p14:cNvPr>
              <p14:cNvContentPartPr/>
              <p14:nvPr/>
            </p14:nvContentPartPr>
            <p14:xfrm>
              <a:off x="2642228" y="2942893"/>
              <a:ext cx="72360" cy="1800"/>
            </p14:xfrm>
          </p:contentPart>
        </mc:Choice>
        <mc:Fallback>
          <p:pic>
            <p:nvPicPr>
              <p:cNvPr id="3151" name="Ink 3150">
                <a:extLst>
                  <a:ext uri="{FF2B5EF4-FFF2-40B4-BE49-F238E27FC236}">
                    <a16:creationId xmlns:a16="http://schemas.microsoft.com/office/drawing/2014/main" id="{2F05A37E-3A69-33E0-44F4-ABFEF23F43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06588" y="2870893"/>
                <a:ext cx="144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3152" name="Ink 3151">
                <a:extLst>
                  <a:ext uri="{FF2B5EF4-FFF2-40B4-BE49-F238E27FC236}">
                    <a16:creationId xmlns:a16="http://schemas.microsoft.com/office/drawing/2014/main" id="{31509D4B-0287-DE5C-07DE-DA0F47D56EFA}"/>
                  </a:ext>
                </a:extLst>
              </p14:cNvPr>
              <p14:cNvContentPartPr/>
              <p14:nvPr/>
            </p14:nvContentPartPr>
            <p14:xfrm>
              <a:off x="2729348" y="2513413"/>
              <a:ext cx="63000" cy="5040"/>
            </p14:xfrm>
          </p:contentPart>
        </mc:Choice>
        <mc:Fallback>
          <p:pic>
            <p:nvPicPr>
              <p:cNvPr id="3152" name="Ink 3151">
                <a:extLst>
                  <a:ext uri="{FF2B5EF4-FFF2-40B4-BE49-F238E27FC236}">
                    <a16:creationId xmlns:a16="http://schemas.microsoft.com/office/drawing/2014/main" id="{31509D4B-0287-DE5C-07DE-DA0F47D56EF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93708" y="2441773"/>
                <a:ext cx="134640" cy="1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23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F5750EBF-A2BC-EB47-895C-9F99B6E1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533" y="2571750"/>
            <a:ext cx="2548467" cy="2111375"/>
          </a:xfrm>
        </p:spPr>
        <p:txBody>
          <a:bodyPr>
            <a:normAutofit/>
          </a:bodyPr>
          <a:lstStyle/>
          <a:p>
            <a:r>
              <a:rPr lang="fr-FR" sz="2800" err="1"/>
              <a:t>Countermeasures</a:t>
            </a:r>
            <a:endParaRPr lang="fr-FR" sz="280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83CAA4-5FD8-404D-8F15-5706BE646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CH"/>
              <a:t>IMPLEMENTING M-SIDH</a:t>
            </a:r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C3C0C4-9868-3542-8666-046912A5AF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Malo RANZETTI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5C13C4-81A0-424D-96F1-1A5F4EC264A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D317F-D63D-7064-43E1-B3EBCCD184B7}"/>
              </a:ext>
            </a:extLst>
          </p:cNvPr>
          <p:cNvSpPr txBox="1"/>
          <p:nvPr/>
        </p:nvSpPr>
        <p:spPr>
          <a:xfrm>
            <a:off x="904875" y="482600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800" b="1"/>
              <a:t>Kani’s theorem: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E2EB0-AA23-FBC0-3443-B0B38417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52" y="1047408"/>
            <a:ext cx="5173133" cy="1539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354F2-4F70-25CF-EF7C-A31AA26F35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19"/>
          <a:stretch/>
        </p:blipFill>
        <p:spPr>
          <a:xfrm>
            <a:off x="1756437" y="2726724"/>
            <a:ext cx="3454400" cy="18683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381F5B-A01F-5EB6-7ACD-56CF2E12578D}"/>
              </a:ext>
            </a:extLst>
          </p:cNvPr>
          <p:cNvSpPr txBox="1"/>
          <p:nvPr/>
        </p:nvSpPr>
        <p:spPr>
          <a:xfrm>
            <a:off x="2202252" y="4735209"/>
            <a:ext cx="290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900" dirty="0"/>
              <a:t>Fig.4: Decision strategy based on Kani’s reducibility criterion</a:t>
            </a:r>
          </a:p>
        </p:txBody>
      </p:sp>
    </p:spTree>
    <p:extLst>
      <p:ext uri="{BB962C8B-B14F-4D97-AF65-F5344CB8AC3E}">
        <p14:creationId xmlns:p14="http://schemas.microsoft.com/office/powerpoint/2010/main" val="251693471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F8CE09B-89B1-4B5D-BED2-87C84F0777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8A6C70-7FF5-480A-B09B-7D0A19B2F43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TotalTime>4808</TotalTime>
  <Words>1822</Words>
  <Application>Microsoft Macintosh PowerPoint</Application>
  <PresentationFormat>On-screen Show (16:9)</PresentationFormat>
  <Paragraphs>275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Cambria Math</vt:lpstr>
      <vt:lpstr>Courier New</vt:lpstr>
      <vt:lpstr>Franklin Gothic Demi Cond</vt:lpstr>
      <vt:lpstr>Times New Roman</vt:lpstr>
      <vt:lpstr>Wingdings</vt:lpstr>
      <vt:lpstr>Thème Office</vt:lpstr>
      <vt:lpstr>Implementing countermeasures for attacks on Supersingular Isogeny Diffie-Hellman (SIDH)</vt:lpstr>
      <vt:lpstr>PowerPoint Presentation</vt:lpstr>
      <vt:lpstr>Supersingular Isogeny Diffie-Hellman</vt:lpstr>
      <vt:lpstr>Supersingular Isogeny Diffie-Hellman</vt:lpstr>
      <vt:lpstr>Supersingular Isogeny Diffie-Hellman</vt:lpstr>
      <vt:lpstr>Supersingular Isogeny Diffie-Hellman</vt:lpstr>
      <vt:lpstr>Castryck &amp; Decru Attack</vt:lpstr>
      <vt:lpstr>Castryck &amp; Decru Attack</vt:lpstr>
      <vt:lpstr>Countermeasures</vt:lpstr>
      <vt:lpstr>Countermeasures</vt:lpstr>
      <vt:lpstr>Modifications in M-SIDH</vt:lpstr>
      <vt:lpstr>Modifications in M-SIDH</vt:lpstr>
      <vt:lpstr>Modifications in M-SIDH</vt:lpstr>
      <vt:lpstr>Implementation of M-SIDH</vt:lpstr>
      <vt:lpstr>Implementation of M-SIDH</vt:lpstr>
      <vt:lpstr>Evaluation of M-SIDH</vt:lpstr>
      <vt:lpstr>Evaluation of M-SIDH</vt:lpstr>
      <vt:lpstr>Evaluation of M-SIDH</vt:lpstr>
      <vt:lpstr>Related works</vt:lpstr>
      <vt:lpstr>Conclusion</vt:lpstr>
      <vt:lpstr>Bibliography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lastModifiedBy>Ranzetti Malo</cp:lastModifiedBy>
  <cp:revision>60</cp:revision>
  <dcterms:created xsi:type="dcterms:W3CDTF">2019-04-02T06:24:35Z</dcterms:created>
  <dcterms:modified xsi:type="dcterms:W3CDTF">2023-06-14T13:28:55Z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